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06" r:id="rId3"/>
    <p:sldId id="361" r:id="rId4"/>
    <p:sldId id="347" r:id="rId5"/>
    <p:sldId id="407" r:id="rId6"/>
    <p:sldId id="416" r:id="rId7"/>
    <p:sldId id="417" r:id="rId8"/>
    <p:sldId id="418" r:id="rId9"/>
    <p:sldId id="419" r:id="rId10"/>
    <p:sldId id="420" r:id="rId11"/>
    <p:sldId id="421" r:id="rId12"/>
    <p:sldId id="350" r:id="rId13"/>
    <p:sldId id="381" r:id="rId14"/>
    <p:sldId id="412" r:id="rId15"/>
    <p:sldId id="413" r:id="rId16"/>
    <p:sldId id="414" r:id="rId17"/>
    <p:sldId id="415" r:id="rId18"/>
    <p:sldId id="373" r:id="rId19"/>
    <p:sldId id="328" r:id="rId20"/>
  </p:sldIdLst>
  <p:sldSz cx="9144000" cy="6858000" type="screen4x3"/>
  <p:notesSz cx="6996113" cy="9282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8" autoAdjust="0"/>
    <p:restoredTop sz="94654" autoAdjust="0"/>
  </p:normalViewPr>
  <p:slideViewPr>
    <p:cSldViewPr>
      <p:cViewPr varScale="1">
        <p:scale>
          <a:sx n="57" d="100"/>
          <a:sy n="57" d="100"/>
        </p:scale>
        <p:origin x="-8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DD41A7-C3AF-4B60-B23A-72689F646BE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CD2BCD-4535-402D-89A5-F38EFA431A75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6B1C18D0-EC4C-4665-B4C1-E7AA97EB15CD}" type="parTrans" cxnId="{7896BEF6-29FF-4AEB-A9C5-86D0A8FDF4DB}">
      <dgm:prSet/>
      <dgm:spPr/>
      <dgm:t>
        <a:bodyPr/>
        <a:lstStyle/>
        <a:p>
          <a:endParaRPr lang="en-US"/>
        </a:p>
      </dgm:t>
    </dgm:pt>
    <dgm:pt modelId="{E41BDD3E-B8F6-4B49-AFF8-DBAC106908AD}" type="sibTrans" cxnId="{7896BEF6-29FF-4AEB-A9C5-86D0A8FDF4DB}">
      <dgm:prSet/>
      <dgm:spPr/>
      <dgm:t>
        <a:bodyPr/>
        <a:lstStyle/>
        <a:p>
          <a:endParaRPr lang="en-US"/>
        </a:p>
      </dgm:t>
    </dgm:pt>
    <dgm:pt modelId="{A7F2227A-F779-4A6E-9115-55236BC7FDA2}">
      <dgm:prSet phldrT="[Text]" custT="1"/>
      <dgm:spPr/>
      <dgm:t>
        <a:bodyPr/>
        <a:lstStyle/>
        <a:p>
          <a:r>
            <a:rPr lang="en-US" sz="1400" dirty="0" smtClean="0"/>
            <a:t>Take single standardized exam</a:t>
          </a:r>
          <a:endParaRPr lang="en-US" sz="1400" dirty="0"/>
        </a:p>
      </dgm:t>
    </dgm:pt>
    <dgm:pt modelId="{7866255D-47B8-453C-8087-29FF76A4CD42}" type="parTrans" cxnId="{E389D09F-9EE4-4004-8EFB-A42060428DD5}">
      <dgm:prSet/>
      <dgm:spPr/>
      <dgm:t>
        <a:bodyPr/>
        <a:lstStyle/>
        <a:p>
          <a:endParaRPr lang="en-US"/>
        </a:p>
      </dgm:t>
    </dgm:pt>
    <dgm:pt modelId="{9ED5C63C-8640-43F3-886C-65D1359C940A}" type="sibTrans" cxnId="{E389D09F-9EE4-4004-8EFB-A42060428DD5}">
      <dgm:prSet/>
      <dgm:spPr/>
      <dgm:t>
        <a:bodyPr/>
        <a:lstStyle/>
        <a:p>
          <a:endParaRPr lang="en-US"/>
        </a:p>
      </dgm:t>
    </dgm:pt>
    <dgm:pt modelId="{E195503C-2DAA-4689-8B57-A54F42FC407A}">
      <dgm:prSet phldrT="[Text]"/>
      <dgm:spPr/>
      <dgm:t>
        <a:bodyPr/>
        <a:lstStyle/>
        <a:p>
          <a:r>
            <a:rPr lang="en-US" dirty="0" smtClean="0"/>
            <a:t>Placement</a:t>
          </a:r>
          <a:endParaRPr lang="en-US" dirty="0"/>
        </a:p>
      </dgm:t>
    </dgm:pt>
    <dgm:pt modelId="{2596B2D6-0CA5-42E6-959F-F5304A4F7CE3}" type="parTrans" cxnId="{22EACCE8-0ADE-4B40-96F7-79F1258DC093}">
      <dgm:prSet/>
      <dgm:spPr/>
      <dgm:t>
        <a:bodyPr/>
        <a:lstStyle/>
        <a:p>
          <a:endParaRPr lang="en-US"/>
        </a:p>
      </dgm:t>
    </dgm:pt>
    <dgm:pt modelId="{30A9DD46-4211-4F4A-807E-F6BF7550DA63}" type="sibTrans" cxnId="{22EACCE8-0ADE-4B40-96F7-79F1258DC093}">
      <dgm:prSet/>
      <dgm:spPr/>
      <dgm:t>
        <a:bodyPr/>
        <a:lstStyle/>
        <a:p>
          <a:endParaRPr lang="en-US"/>
        </a:p>
      </dgm:t>
    </dgm:pt>
    <dgm:pt modelId="{DAE4E06D-8BEA-4E74-979A-F231C57C95BA}">
      <dgm:prSet phldrT="[Text]" custT="1"/>
      <dgm:spPr/>
      <dgm:t>
        <a:bodyPr/>
        <a:lstStyle/>
        <a:p>
          <a:r>
            <a:rPr lang="en-US" sz="1400" dirty="0" smtClean="0"/>
            <a:t>Cut score determines placement in one or more levels of remedial education</a:t>
          </a:r>
          <a:endParaRPr lang="en-US" sz="1400" dirty="0"/>
        </a:p>
      </dgm:t>
    </dgm:pt>
    <dgm:pt modelId="{DEC1D830-8701-4F10-94E2-A90FCBE69D88}" type="parTrans" cxnId="{8B8991F8-4C75-4EE7-9BA7-0F28346042B0}">
      <dgm:prSet/>
      <dgm:spPr/>
      <dgm:t>
        <a:bodyPr/>
        <a:lstStyle/>
        <a:p>
          <a:endParaRPr lang="en-US"/>
        </a:p>
      </dgm:t>
    </dgm:pt>
    <dgm:pt modelId="{F23C05B0-A582-4A66-B1A7-AFF8C88D2AE8}" type="sibTrans" cxnId="{8B8991F8-4C75-4EE7-9BA7-0F28346042B0}">
      <dgm:prSet/>
      <dgm:spPr/>
      <dgm:t>
        <a:bodyPr/>
        <a:lstStyle/>
        <a:p>
          <a:endParaRPr lang="en-US"/>
        </a:p>
      </dgm:t>
    </dgm:pt>
    <dgm:pt modelId="{0A2BF877-02CD-4A95-8679-0E5C19A38A4C}">
      <dgm:prSet phldrT="[Text]"/>
      <dgm:spPr/>
      <dgm:t>
        <a:bodyPr/>
        <a:lstStyle/>
        <a:p>
          <a:r>
            <a:rPr lang="en-US" dirty="0" smtClean="0"/>
            <a:t>Enrollment</a:t>
          </a:r>
          <a:endParaRPr lang="en-US" dirty="0"/>
        </a:p>
      </dgm:t>
    </dgm:pt>
    <dgm:pt modelId="{177D903F-434F-4649-AB47-A4F4763D9B45}" type="parTrans" cxnId="{FD5FC9BB-B2C0-48D6-B683-4535B1171566}">
      <dgm:prSet/>
      <dgm:spPr/>
      <dgm:t>
        <a:bodyPr/>
        <a:lstStyle/>
        <a:p>
          <a:endParaRPr lang="en-US"/>
        </a:p>
      </dgm:t>
    </dgm:pt>
    <dgm:pt modelId="{76505608-1D59-4364-88CF-C7F7F34074AD}" type="sibTrans" cxnId="{FD5FC9BB-B2C0-48D6-B683-4535B1171566}">
      <dgm:prSet/>
      <dgm:spPr/>
      <dgm:t>
        <a:bodyPr/>
        <a:lstStyle/>
        <a:p>
          <a:endParaRPr lang="en-US"/>
        </a:p>
      </dgm:t>
    </dgm:pt>
    <dgm:pt modelId="{133D06BD-D53C-4C6D-AFB9-92599CE0642E}">
      <dgm:prSet phldrT="[Text]" custT="1"/>
      <dgm:spPr/>
      <dgm:t>
        <a:bodyPr/>
        <a:lstStyle/>
        <a:p>
          <a:r>
            <a:rPr lang="en-US" sz="1400" dirty="0" smtClean="0"/>
            <a:t>Students take 1 or more courses consecutively before enrolling in gateway courses</a:t>
          </a:r>
          <a:endParaRPr lang="en-US" sz="1400" dirty="0"/>
        </a:p>
      </dgm:t>
    </dgm:pt>
    <dgm:pt modelId="{0F01BF42-F441-4BA3-AE89-EF418FD746E5}" type="parTrans" cxnId="{4F17DDF1-5FAC-4E4E-9790-B3B0725CF0D0}">
      <dgm:prSet/>
      <dgm:spPr/>
      <dgm:t>
        <a:bodyPr/>
        <a:lstStyle/>
        <a:p>
          <a:endParaRPr lang="en-US"/>
        </a:p>
      </dgm:t>
    </dgm:pt>
    <dgm:pt modelId="{C42E1EA9-FF8A-4499-84E4-02B9403A0A57}" type="sibTrans" cxnId="{4F17DDF1-5FAC-4E4E-9790-B3B0725CF0D0}">
      <dgm:prSet/>
      <dgm:spPr/>
      <dgm:t>
        <a:bodyPr/>
        <a:lstStyle/>
        <a:p>
          <a:endParaRPr lang="en-US"/>
        </a:p>
      </dgm:t>
    </dgm:pt>
    <dgm:pt modelId="{36347321-AF25-437D-A22D-C542EBB09A3A}">
      <dgm:prSet phldrT="[Text]"/>
      <dgm:spPr/>
      <dgm:t>
        <a:bodyPr/>
        <a:lstStyle/>
        <a:p>
          <a:r>
            <a:rPr lang="en-US" dirty="0" smtClean="0"/>
            <a:t>Completion</a:t>
          </a:r>
          <a:endParaRPr lang="en-US" dirty="0"/>
        </a:p>
      </dgm:t>
    </dgm:pt>
    <dgm:pt modelId="{DCCB1BDF-D35B-4F72-8DE2-3F119BD6125D}" type="parTrans" cxnId="{182415BE-F407-44F5-8FA8-F5C7A5E934CB}">
      <dgm:prSet/>
      <dgm:spPr/>
      <dgm:t>
        <a:bodyPr/>
        <a:lstStyle/>
        <a:p>
          <a:endParaRPr lang="en-US"/>
        </a:p>
      </dgm:t>
    </dgm:pt>
    <dgm:pt modelId="{B516D229-2599-4ADC-8041-DA18D49A8FAC}" type="sibTrans" cxnId="{182415BE-F407-44F5-8FA8-F5C7A5E934CB}">
      <dgm:prSet/>
      <dgm:spPr/>
      <dgm:t>
        <a:bodyPr/>
        <a:lstStyle/>
        <a:p>
          <a:endParaRPr lang="en-US"/>
        </a:p>
      </dgm:t>
    </dgm:pt>
    <dgm:pt modelId="{A4116D37-E9B6-4B45-B4E3-89D7847F1D08}">
      <dgm:prSet phldrT="[Text]" custT="1"/>
      <dgm:spPr/>
      <dgm:t>
        <a:bodyPr/>
        <a:lstStyle/>
        <a:p>
          <a:r>
            <a:rPr lang="en-US" sz="1400" dirty="0" smtClean="0"/>
            <a:t>Success is defined as completion of remedial course</a:t>
          </a:r>
          <a:endParaRPr lang="en-US" sz="1400" dirty="0"/>
        </a:p>
      </dgm:t>
    </dgm:pt>
    <dgm:pt modelId="{02989C40-0DAF-48FC-BC66-58210DAE35B9}" type="parTrans" cxnId="{57272740-1F61-4D92-9C94-96C10F6B78D6}">
      <dgm:prSet/>
      <dgm:spPr/>
      <dgm:t>
        <a:bodyPr/>
        <a:lstStyle/>
        <a:p>
          <a:endParaRPr lang="en-US"/>
        </a:p>
      </dgm:t>
    </dgm:pt>
    <dgm:pt modelId="{0A57ACD3-B292-4309-8750-B9547A6E08F7}" type="sibTrans" cxnId="{57272740-1F61-4D92-9C94-96C10F6B78D6}">
      <dgm:prSet/>
      <dgm:spPr/>
      <dgm:t>
        <a:bodyPr/>
        <a:lstStyle/>
        <a:p>
          <a:endParaRPr lang="en-US"/>
        </a:p>
      </dgm:t>
    </dgm:pt>
    <dgm:pt modelId="{FEF159CC-ED72-4F4A-8558-B55B23D80FD2}" type="pres">
      <dgm:prSet presAssocID="{0CDD41A7-C3AF-4B60-B23A-72689F646B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E0C9AE-8358-4E4B-9F52-40813E5389D9}" type="pres">
      <dgm:prSet presAssocID="{10CD2BCD-4535-402D-89A5-F38EFA431A75}" presName="composite" presStyleCnt="0"/>
      <dgm:spPr/>
    </dgm:pt>
    <dgm:pt modelId="{05FBE656-0133-4396-BFF9-1BFBA0361E64}" type="pres">
      <dgm:prSet presAssocID="{10CD2BCD-4535-402D-89A5-F38EFA431A75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B06E9-55A5-46DC-A12A-7FF823B49D55}" type="pres">
      <dgm:prSet presAssocID="{10CD2BCD-4535-402D-89A5-F38EFA431A75}" presName="parSh" presStyleLbl="node1" presStyleIdx="0" presStyleCnt="4"/>
      <dgm:spPr/>
      <dgm:t>
        <a:bodyPr/>
        <a:lstStyle/>
        <a:p>
          <a:endParaRPr lang="en-US"/>
        </a:p>
      </dgm:t>
    </dgm:pt>
    <dgm:pt modelId="{FC97F3FB-506A-4F2C-9160-CF5A67EB9632}" type="pres">
      <dgm:prSet presAssocID="{10CD2BCD-4535-402D-89A5-F38EFA431A75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DE513-3C87-48AC-ABEC-46E15BB545F6}" type="pres">
      <dgm:prSet presAssocID="{E41BDD3E-B8F6-4B49-AFF8-DBAC106908A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D123200-E4CA-4944-9A36-898E16E0337B}" type="pres">
      <dgm:prSet presAssocID="{E41BDD3E-B8F6-4B49-AFF8-DBAC106908AD}" presName="connTx" presStyleLbl="sibTrans2D1" presStyleIdx="0" presStyleCnt="3"/>
      <dgm:spPr/>
      <dgm:t>
        <a:bodyPr/>
        <a:lstStyle/>
        <a:p>
          <a:endParaRPr lang="en-US"/>
        </a:p>
      </dgm:t>
    </dgm:pt>
    <dgm:pt modelId="{2746990A-F228-4949-9E59-3A4008FCDDE6}" type="pres">
      <dgm:prSet presAssocID="{E195503C-2DAA-4689-8B57-A54F42FC407A}" presName="composite" presStyleCnt="0"/>
      <dgm:spPr/>
    </dgm:pt>
    <dgm:pt modelId="{95779900-76ED-4FD6-9624-D54899DCCD29}" type="pres">
      <dgm:prSet presAssocID="{E195503C-2DAA-4689-8B57-A54F42FC407A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0F58B5-8CF3-4F98-8842-7806A135948F}" type="pres">
      <dgm:prSet presAssocID="{E195503C-2DAA-4689-8B57-A54F42FC407A}" presName="parSh" presStyleLbl="node1" presStyleIdx="1" presStyleCnt="4"/>
      <dgm:spPr/>
      <dgm:t>
        <a:bodyPr/>
        <a:lstStyle/>
        <a:p>
          <a:endParaRPr lang="en-US"/>
        </a:p>
      </dgm:t>
    </dgm:pt>
    <dgm:pt modelId="{1574065F-ED09-4C4D-97CF-0C5DA7098E0A}" type="pres">
      <dgm:prSet presAssocID="{E195503C-2DAA-4689-8B57-A54F42FC407A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F8A8C-2090-4A67-8B97-1847D32FE669}" type="pres">
      <dgm:prSet presAssocID="{30A9DD46-4211-4F4A-807E-F6BF7550DA6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BEFAEA3-6B9C-4FB4-B4CB-EC62A669A079}" type="pres">
      <dgm:prSet presAssocID="{30A9DD46-4211-4F4A-807E-F6BF7550DA63}" presName="connTx" presStyleLbl="sibTrans2D1" presStyleIdx="1" presStyleCnt="3"/>
      <dgm:spPr/>
      <dgm:t>
        <a:bodyPr/>
        <a:lstStyle/>
        <a:p>
          <a:endParaRPr lang="en-US"/>
        </a:p>
      </dgm:t>
    </dgm:pt>
    <dgm:pt modelId="{275A79FC-D81F-405A-950A-4CEC7CAC4B98}" type="pres">
      <dgm:prSet presAssocID="{0A2BF877-02CD-4A95-8679-0E5C19A38A4C}" presName="composite" presStyleCnt="0"/>
      <dgm:spPr/>
    </dgm:pt>
    <dgm:pt modelId="{524D875C-9324-4966-9F71-871E28D17620}" type="pres">
      <dgm:prSet presAssocID="{0A2BF877-02CD-4A95-8679-0E5C19A38A4C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F14D4-D3FC-4921-9A7B-9CCBC1453E49}" type="pres">
      <dgm:prSet presAssocID="{0A2BF877-02CD-4A95-8679-0E5C19A38A4C}" presName="parSh" presStyleLbl="node1" presStyleIdx="2" presStyleCnt="4"/>
      <dgm:spPr/>
      <dgm:t>
        <a:bodyPr/>
        <a:lstStyle/>
        <a:p>
          <a:endParaRPr lang="en-US"/>
        </a:p>
      </dgm:t>
    </dgm:pt>
    <dgm:pt modelId="{F49EE118-C25B-4080-8DE0-D13504BAFBC8}" type="pres">
      <dgm:prSet presAssocID="{0A2BF877-02CD-4A95-8679-0E5C19A38A4C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7D30A-61EB-4158-9FDB-0C38C447B838}" type="pres">
      <dgm:prSet presAssocID="{76505608-1D59-4364-88CF-C7F7F34074A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319539D-ECF6-4BD9-9B83-EEBD1D577753}" type="pres">
      <dgm:prSet presAssocID="{76505608-1D59-4364-88CF-C7F7F34074AD}" presName="connTx" presStyleLbl="sibTrans2D1" presStyleIdx="2" presStyleCnt="3"/>
      <dgm:spPr/>
      <dgm:t>
        <a:bodyPr/>
        <a:lstStyle/>
        <a:p>
          <a:endParaRPr lang="en-US"/>
        </a:p>
      </dgm:t>
    </dgm:pt>
    <dgm:pt modelId="{8481DE56-9DB7-4184-A5B3-B6147A5E56E3}" type="pres">
      <dgm:prSet presAssocID="{36347321-AF25-437D-A22D-C542EBB09A3A}" presName="composite" presStyleCnt="0"/>
      <dgm:spPr/>
    </dgm:pt>
    <dgm:pt modelId="{C1A5A870-9B8D-4AB4-BE76-B7001B9D8D38}" type="pres">
      <dgm:prSet presAssocID="{36347321-AF25-437D-A22D-C542EBB09A3A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1058F3-ACCD-4B26-A9BC-549AB65EFA0F}" type="pres">
      <dgm:prSet presAssocID="{36347321-AF25-437D-A22D-C542EBB09A3A}" presName="parSh" presStyleLbl="node1" presStyleIdx="3" presStyleCnt="4"/>
      <dgm:spPr/>
      <dgm:t>
        <a:bodyPr/>
        <a:lstStyle/>
        <a:p>
          <a:endParaRPr lang="en-US"/>
        </a:p>
      </dgm:t>
    </dgm:pt>
    <dgm:pt modelId="{9C3953FF-8708-4D20-BCF7-9AD1D2C3A7B5}" type="pres">
      <dgm:prSet presAssocID="{36347321-AF25-437D-A22D-C542EBB09A3A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BA2D30-6349-4443-A0F6-3A95564F1723}" type="presOf" srcId="{0A2BF877-02CD-4A95-8679-0E5C19A38A4C}" destId="{704F14D4-D3FC-4921-9A7B-9CCBC1453E49}" srcOrd="1" destOrd="0" presId="urn:microsoft.com/office/officeart/2005/8/layout/process3"/>
    <dgm:cxn modelId="{EDE3A980-CA61-44AF-83EB-32A200E0BE75}" type="presOf" srcId="{A4116D37-E9B6-4B45-B4E3-89D7847F1D08}" destId="{9C3953FF-8708-4D20-BCF7-9AD1D2C3A7B5}" srcOrd="0" destOrd="0" presId="urn:microsoft.com/office/officeart/2005/8/layout/process3"/>
    <dgm:cxn modelId="{B73C4F36-0BC1-4250-BB8A-E7A131994FDA}" type="presOf" srcId="{30A9DD46-4211-4F4A-807E-F6BF7550DA63}" destId="{F97F8A8C-2090-4A67-8B97-1847D32FE669}" srcOrd="0" destOrd="0" presId="urn:microsoft.com/office/officeart/2005/8/layout/process3"/>
    <dgm:cxn modelId="{97D3AFA0-DC20-4CBE-9F5D-CC7A01EA718D}" type="presOf" srcId="{E41BDD3E-B8F6-4B49-AFF8-DBAC106908AD}" destId="{BD5DE513-3C87-48AC-ABEC-46E15BB545F6}" srcOrd="0" destOrd="0" presId="urn:microsoft.com/office/officeart/2005/8/layout/process3"/>
    <dgm:cxn modelId="{09902203-0A5A-4EFF-9046-9DC4A7EFDBA6}" type="presOf" srcId="{36347321-AF25-437D-A22D-C542EBB09A3A}" destId="{C1A5A870-9B8D-4AB4-BE76-B7001B9D8D38}" srcOrd="0" destOrd="0" presId="urn:microsoft.com/office/officeart/2005/8/layout/process3"/>
    <dgm:cxn modelId="{95185B89-F9E9-47E5-8460-ECD06D0FD495}" type="presOf" srcId="{E41BDD3E-B8F6-4B49-AFF8-DBAC106908AD}" destId="{0D123200-E4CA-4944-9A36-898E16E0337B}" srcOrd="1" destOrd="0" presId="urn:microsoft.com/office/officeart/2005/8/layout/process3"/>
    <dgm:cxn modelId="{57272740-1F61-4D92-9C94-96C10F6B78D6}" srcId="{36347321-AF25-437D-A22D-C542EBB09A3A}" destId="{A4116D37-E9B6-4B45-B4E3-89D7847F1D08}" srcOrd="0" destOrd="0" parTransId="{02989C40-0DAF-48FC-BC66-58210DAE35B9}" sibTransId="{0A57ACD3-B292-4309-8750-B9547A6E08F7}"/>
    <dgm:cxn modelId="{3640BC29-95EF-4769-82B2-574CB93A97A5}" type="presOf" srcId="{36347321-AF25-437D-A22D-C542EBB09A3A}" destId="{041058F3-ACCD-4B26-A9BC-549AB65EFA0F}" srcOrd="1" destOrd="0" presId="urn:microsoft.com/office/officeart/2005/8/layout/process3"/>
    <dgm:cxn modelId="{AE25BA86-2F61-4800-A615-371674EFCF21}" type="presOf" srcId="{E195503C-2DAA-4689-8B57-A54F42FC407A}" destId="{95779900-76ED-4FD6-9624-D54899DCCD29}" srcOrd="0" destOrd="0" presId="urn:microsoft.com/office/officeart/2005/8/layout/process3"/>
    <dgm:cxn modelId="{FD5FC9BB-B2C0-48D6-B683-4535B1171566}" srcId="{0CDD41A7-C3AF-4B60-B23A-72689F646BE8}" destId="{0A2BF877-02CD-4A95-8679-0E5C19A38A4C}" srcOrd="2" destOrd="0" parTransId="{177D903F-434F-4649-AB47-A4F4763D9B45}" sibTransId="{76505608-1D59-4364-88CF-C7F7F34074AD}"/>
    <dgm:cxn modelId="{8E48F02B-3747-4079-B67A-745690F98C8A}" type="presOf" srcId="{30A9DD46-4211-4F4A-807E-F6BF7550DA63}" destId="{5BEFAEA3-6B9C-4FB4-B4CB-EC62A669A079}" srcOrd="1" destOrd="0" presId="urn:microsoft.com/office/officeart/2005/8/layout/process3"/>
    <dgm:cxn modelId="{56A026A7-D4DE-46F1-BFE7-7813A4BD3254}" type="presOf" srcId="{0CDD41A7-C3AF-4B60-B23A-72689F646BE8}" destId="{FEF159CC-ED72-4F4A-8558-B55B23D80FD2}" srcOrd="0" destOrd="0" presId="urn:microsoft.com/office/officeart/2005/8/layout/process3"/>
    <dgm:cxn modelId="{94118BC7-36F7-42D7-A315-EE735C34CE26}" type="presOf" srcId="{0A2BF877-02CD-4A95-8679-0E5C19A38A4C}" destId="{524D875C-9324-4966-9F71-871E28D17620}" srcOrd="0" destOrd="0" presId="urn:microsoft.com/office/officeart/2005/8/layout/process3"/>
    <dgm:cxn modelId="{39D55A0A-71D8-4AD9-8A3B-525D2F7BA8D2}" type="presOf" srcId="{E195503C-2DAA-4689-8B57-A54F42FC407A}" destId="{1A0F58B5-8CF3-4F98-8842-7806A135948F}" srcOrd="1" destOrd="0" presId="urn:microsoft.com/office/officeart/2005/8/layout/process3"/>
    <dgm:cxn modelId="{8B8991F8-4C75-4EE7-9BA7-0F28346042B0}" srcId="{E195503C-2DAA-4689-8B57-A54F42FC407A}" destId="{DAE4E06D-8BEA-4E74-979A-F231C57C95BA}" srcOrd="0" destOrd="0" parTransId="{DEC1D830-8701-4F10-94E2-A90FCBE69D88}" sibTransId="{F23C05B0-A582-4A66-B1A7-AFF8C88D2AE8}"/>
    <dgm:cxn modelId="{182415BE-F407-44F5-8FA8-F5C7A5E934CB}" srcId="{0CDD41A7-C3AF-4B60-B23A-72689F646BE8}" destId="{36347321-AF25-437D-A22D-C542EBB09A3A}" srcOrd="3" destOrd="0" parTransId="{DCCB1BDF-D35B-4F72-8DE2-3F119BD6125D}" sibTransId="{B516D229-2599-4ADC-8041-DA18D49A8FAC}"/>
    <dgm:cxn modelId="{E389D09F-9EE4-4004-8EFB-A42060428DD5}" srcId="{10CD2BCD-4535-402D-89A5-F38EFA431A75}" destId="{A7F2227A-F779-4A6E-9115-55236BC7FDA2}" srcOrd="0" destOrd="0" parTransId="{7866255D-47B8-453C-8087-29FF76A4CD42}" sibTransId="{9ED5C63C-8640-43F3-886C-65D1359C940A}"/>
    <dgm:cxn modelId="{D63B8612-9200-4E49-B701-88CB5417882F}" type="presOf" srcId="{10CD2BCD-4535-402D-89A5-F38EFA431A75}" destId="{05FBE656-0133-4396-BFF9-1BFBA0361E64}" srcOrd="0" destOrd="0" presId="urn:microsoft.com/office/officeart/2005/8/layout/process3"/>
    <dgm:cxn modelId="{22EACCE8-0ADE-4B40-96F7-79F1258DC093}" srcId="{0CDD41A7-C3AF-4B60-B23A-72689F646BE8}" destId="{E195503C-2DAA-4689-8B57-A54F42FC407A}" srcOrd="1" destOrd="0" parTransId="{2596B2D6-0CA5-42E6-959F-F5304A4F7CE3}" sibTransId="{30A9DD46-4211-4F4A-807E-F6BF7550DA63}"/>
    <dgm:cxn modelId="{73A5A398-7235-4268-B7AE-B823C6434089}" type="presOf" srcId="{10CD2BCD-4535-402D-89A5-F38EFA431A75}" destId="{36CB06E9-55A5-46DC-A12A-7FF823B49D55}" srcOrd="1" destOrd="0" presId="urn:microsoft.com/office/officeart/2005/8/layout/process3"/>
    <dgm:cxn modelId="{7896BEF6-29FF-4AEB-A9C5-86D0A8FDF4DB}" srcId="{0CDD41A7-C3AF-4B60-B23A-72689F646BE8}" destId="{10CD2BCD-4535-402D-89A5-F38EFA431A75}" srcOrd="0" destOrd="0" parTransId="{6B1C18D0-EC4C-4665-B4C1-E7AA97EB15CD}" sibTransId="{E41BDD3E-B8F6-4B49-AFF8-DBAC106908AD}"/>
    <dgm:cxn modelId="{A73CF1F8-F41F-41F0-AFE9-794EDE260033}" type="presOf" srcId="{A7F2227A-F779-4A6E-9115-55236BC7FDA2}" destId="{FC97F3FB-506A-4F2C-9160-CF5A67EB9632}" srcOrd="0" destOrd="0" presId="urn:microsoft.com/office/officeart/2005/8/layout/process3"/>
    <dgm:cxn modelId="{4F17DDF1-5FAC-4E4E-9790-B3B0725CF0D0}" srcId="{0A2BF877-02CD-4A95-8679-0E5C19A38A4C}" destId="{133D06BD-D53C-4C6D-AFB9-92599CE0642E}" srcOrd="0" destOrd="0" parTransId="{0F01BF42-F441-4BA3-AE89-EF418FD746E5}" sibTransId="{C42E1EA9-FF8A-4499-84E4-02B9403A0A57}"/>
    <dgm:cxn modelId="{0BEA3C94-83A6-4FA3-914B-5306B7B5F63F}" type="presOf" srcId="{133D06BD-D53C-4C6D-AFB9-92599CE0642E}" destId="{F49EE118-C25B-4080-8DE0-D13504BAFBC8}" srcOrd="0" destOrd="0" presId="urn:microsoft.com/office/officeart/2005/8/layout/process3"/>
    <dgm:cxn modelId="{CB7AA21A-A806-41E1-B5B3-C061437EBF6C}" type="presOf" srcId="{76505608-1D59-4364-88CF-C7F7F34074AD}" destId="{3A57D30A-61EB-4158-9FDB-0C38C447B838}" srcOrd="0" destOrd="0" presId="urn:microsoft.com/office/officeart/2005/8/layout/process3"/>
    <dgm:cxn modelId="{37849E6B-78F4-4C1C-BDD1-3EA82C124412}" type="presOf" srcId="{76505608-1D59-4364-88CF-C7F7F34074AD}" destId="{C319539D-ECF6-4BD9-9B83-EEBD1D577753}" srcOrd="1" destOrd="0" presId="urn:microsoft.com/office/officeart/2005/8/layout/process3"/>
    <dgm:cxn modelId="{EA4BD6BA-E8E0-425C-9D64-4F8E163EF656}" type="presOf" srcId="{DAE4E06D-8BEA-4E74-979A-F231C57C95BA}" destId="{1574065F-ED09-4C4D-97CF-0C5DA7098E0A}" srcOrd="0" destOrd="0" presId="urn:microsoft.com/office/officeart/2005/8/layout/process3"/>
    <dgm:cxn modelId="{6F987E81-55B4-41DD-A103-B610E942DD9D}" type="presParOf" srcId="{FEF159CC-ED72-4F4A-8558-B55B23D80FD2}" destId="{34E0C9AE-8358-4E4B-9F52-40813E5389D9}" srcOrd="0" destOrd="0" presId="urn:microsoft.com/office/officeart/2005/8/layout/process3"/>
    <dgm:cxn modelId="{8545E01C-E691-4BAB-8072-7801DEFD4CFE}" type="presParOf" srcId="{34E0C9AE-8358-4E4B-9F52-40813E5389D9}" destId="{05FBE656-0133-4396-BFF9-1BFBA0361E64}" srcOrd="0" destOrd="0" presId="urn:microsoft.com/office/officeart/2005/8/layout/process3"/>
    <dgm:cxn modelId="{55D5ADBA-4F00-48EA-9970-5BC468CB83F1}" type="presParOf" srcId="{34E0C9AE-8358-4E4B-9F52-40813E5389D9}" destId="{36CB06E9-55A5-46DC-A12A-7FF823B49D55}" srcOrd="1" destOrd="0" presId="urn:microsoft.com/office/officeart/2005/8/layout/process3"/>
    <dgm:cxn modelId="{B3DFC0FD-6A6F-49EB-9846-82F6F0C7AFE2}" type="presParOf" srcId="{34E0C9AE-8358-4E4B-9F52-40813E5389D9}" destId="{FC97F3FB-506A-4F2C-9160-CF5A67EB9632}" srcOrd="2" destOrd="0" presId="urn:microsoft.com/office/officeart/2005/8/layout/process3"/>
    <dgm:cxn modelId="{ED229B4D-6FA5-47F9-98F3-D144D42F749F}" type="presParOf" srcId="{FEF159CC-ED72-4F4A-8558-B55B23D80FD2}" destId="{BD5DE513-3C87-48AC-ABEC-46E15BB545F6}" srcOrd="1" destOrd="0" presId="urn:microsoft.com/office/officeart/2005/8/layout/process3"/>
    <dgm:cxn modelId="{02F1530B-0000-48DE-B502-4393E4806F47}" type="presParOf" srcId="{BD5DE513-3C87-48AC-ABEC-46E15BB545F6}" destId="{0D123200-E4CA-4944-9A36-898E16E0337B}" srcOrd="0" destOrd="0" presId="urn:microsoft.com/office/officeart/2005/8/layout/process3"/>
    <dgm:cxn modelId="{DCAE5296-37A1-4D52-BE72-9E2BCCEF7DA5}" type="presParOf" srcId="{FEF159CC-ED72-4F4A-8558-B55B23D80FD2}" destId="{2746990A-F228-4949-9E59-3A4008FCDDE6}" srcOrd="2" destOrd="0" presId="urn:microsoft.com/office/officeart/2005/8/layout/process3"/>
    <dgm:cxn modelId="{9CE4B465-483E-45CD-9AB6-08D0A0EECEC2}" type="presParOf" srcId="{2746990A-F228-4949-9E59-3A4008FCDDE6}" destId="{95779900-76ED-4FD6-9624-D54899DCCD29}" srcOrd="0" destOrd="0" presId="urn:microsoft.com/office/officeart/2005/8/layout/process3"/>
    <dgm:cxn modelId="{824A3ADC-3CB5-4ED4-BD9F-747D47F6BCFF}" type="presParOf" srcId="{2746990A-F228-4949-9E59-3A4008FCDDE6}" destId="{1A0F58B5-8CF3-4F98-8842-7806A135948F}" srcOrd="1" destOrd="0" presId="urn:microsoft.com/office/officeart/2005/8/layout/process3"/>
    <dgm:cxn modelId="{327357BE-3B94-45C2-A307-696830F8F019}" type="presParOf" srcId="{2746990A-F228-4949-9E59-3A4008FCDDE6}" destId="{1574065F-ED09-4C4D-97CF-0C5DA7098E0A}" srcOrd="2" destOrd="0" presId="urn:microsoft.com/office/officeart/2005/8/layout/process3"/>
    <dgm:cxn modelId="{13E6057A-93F2-4CF2-B53B-05C919AA279D}" type="presParOf" srcId="{FEF159CC-ED72-4F4A-8558-B55B23D80FD2}" destId="{F97F8A8C-2090-4A67-8B97-1847D32FE669}" srcOrd="3" destOrd="0" presId="urn:microsoft.com/office/officeart/2005/8/layout/process3"/>
    <dgm:cxn modelId="{DB1A126E-DAA7-4744-B191-88DFC2764DDC}" type="presParOf" srcId="{F97F8A8C-2090-4A67-8B97-1847D32FE669}" destId="{5BEFAEA3-6B9C-4FB4-B4CB-EC62A669A079}" srcOrd="0" destOrd="0" presId="urn:microsoft.com/office/officeart/2005/8/layout/process3"/>
    <dgm:cxn modelId="{C16092F5-B351-41C4-B60E-744A2FA8F225}" type="presParOf" srcId="{FEF159CC-ED72-4F4A-8558-B55B23D80FD2}" destId="{275A79FC-D81F-405A-950A-4CEC7CAC4B98}" srcOrd="4" destOrd="0" presId="urn:microsoft.com/office/officeart/2005/8/layout/process3"/>
    <dgm:cxn modelId="{36B7A46E-299D-4C5A-99F8-E395EA8B48BF}" type="presParOf" srcId="{275A79FC-D81F-405A-950A-4CEC7CAC4B98}" destId="{524D875C-9324-4966-9F71-871E28D17620}" srcOrd="0" destOrd="0" presId="urn:microsoft.com/office/officeart/2005/8/layout/process3"/>
    <dgm:cxn modelId="{86B34000-5675-44B7-A1A3-C58381A46FEF}" type="presParOf" srcId="{275A79FC-D81F-405A-950A-4CEC7CAC4B98}" destId="{704F14D4-D3FC-4921-9A7B-9CCBC1453E49}" srcOrd="1" destOrd="0" presId="urn:microsoft.com/office/officeart/2005/8/layout/process3"/>
    <dgm:cxn modelId="{F11E3804-C4B1-403D-8DEF-F01D18A7A581}" type="presParOf" srcId="{275A79FC-D81F-405A-950A-4CEC7CAC4B98}" destId="{F49EE118-C25B-4080-8DE0-D13504BAFBC8}" srcOrd="2" destOrd="0" presId="urn:microsoft.com/office/officeart/2005/8/layout/process3"/>
    <dgm:cxn modelId="{68E1223A-D73D-49EA-A3F9-A38528915081}" type="presParOf" srcId="{FEF159CC-ED72-4F4A-8558-B55B23D80FD2}" destId="{3A57D30A-61EB-4158-9FDB-0C38C447B838}" srcOrd="5" destOrd="0" presId="urn:microsoft.com/office/officeart/2005/8/layout/process3"/>
    <dgm:cxn modelId="{5C5E45C5-8EDD-47AE-A344-0887FDDF0DF7}" type="presParOf" srcId="{3A57D30A-61EB-4158-9FDB-0C38C447B838}" destId="{C319539D-ECF6-4BD9-9B83-EEBD1D577753}" srcOrd="0" destOrd="0" presId="urn:microsoft.com/office/officeart/2005/8/layout/process3"/>
    <dgm:cxn modelId="{54350C33-0292-4C1B-B3B2-18A244367CCF}" type="presParOf" srcId="{FEF159CC-ED72-4F4A-8558-B55B23D80FD2}" destId="{8481DE56-9DB7-4184-A5B3-B6147A5E56E3}" srcOrd="6" destOrd="0" presId="urn:microsoft.com/office/officeart/2005/8/layout/process3"/>
    <dgm:cxn modelId="{0F321B4B-969E-47ED-8E29-DF341CBBE875}" type="presParOf" srcId="{8481DE56-9DB7-4184-A5B3-B6147A5E56E3}" destId="{C1A5A870-9B8D-4AB4-BE76-B7001B9D8D38}" srcOrd="0" destOrd="0" presId="urn:microsoft.com/office/officeart/2005/8/layout/process3"/>
    <dgm:cxn modelId="{66E89076-D4D5-43EB-B6D0-DE70812D0A30}" type="presParOf" srcId="{8481DE56-9DB7-4184-A5B3-B6147A5E56E3}" destId="{041058F3-ACCD-4B26-A9BC-549AB65EFA0F}" srcOrd="1" destOrd="0" presId="urn:microsoft.com/office/officeart/2005/8/layout/process3"/>
    <dgm:cxn modelId="{90F32B91-F7B3-44EC-9981-0CDBC50E4B83}" type="presParOf" srcId="{8481DE56-9DB7-4184-A5B3-B6147A5E56E3}" destId="{9C3953FF-8708-4D20-BCF7-9AD1D2C3A7B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9C6BB1-4791-4513-9394-C74A23C001C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AFEF4DA-88A8-4AA8-9E59-012F7144595A}">
      <dgm:prSet phldrT="[Text]"/>
      <dgm:spPr/>
      <dgm:t>
        <a:bodyPr/>
        <a:lstStyle/>
        <a:p>
          <a:r>
            <a:rPr lang="en-US" dirty="0" smtClean="0"/>
            <a:t>Art</a:t>
          </a:r>
        </a:p>
        <a:p>
          <a:r>
            <a:rPr lang="en-US" dirty="0" smtClean="0"/>
            <a:t>English </a:t>
          </a:r>
        </a:p>
        <a:p>
          <a:r>
            <a:rPr lang="en-US" dirty="0" smtClean="0"/>
            <a:t>Humanities</a:t>
          </a:r>
          <a:endParaRPr lang="en-US" dirty="0"/>
        </a:p>
      </dgm:t>
    </dgm:pt>
    <dgm:pt modelId="{75DFA21D-48E5-49FA-8AAB-2EF9FDCE05F5}" type="parTrans" cxnId="{730C0BD4-4780-48F2-97F4-53859790D2A6}">
      <dgm:prSet/>
      <dgm:spPr/>
      <dgm:t>
        <a:bodyPr/>
        <a:lstStyle/>
        <a:p>
          <a:endParaRPr lang="en-US"/>
        </a:p>
      </dgm:t>
    </dgm:pt>
    <dgm:pt modelId="{47F77302-03A8-4CD3-A31F-81912921DC50}" type="sibTrans" cxnId="{730C0BD4-4780-48F2-97F4-53859790D2A6}">
      <dgm:prSet/>
      <dgm:spPr/>
      <dgm:t>
        <a:bodyPr/>
        <a:lstStyle/>
        <a:p>
          <a:endParaRPr lang="en-US"/>
        </a:p>
      </dgm:t>
    </dgm:pt>
    <dgm:pt modelId="{E6E19CFB-7682-4D84-BAEA-9C8763B976A5}">
      <dgm:prSet phldrT="[Text]" custT="1"/>
      <dgm:spPr/>
      <dgm:t>
        <a:bodyPr/>
        <a:lstStyle/>
        <a:p>
          <a:r>
            <a:rPr lang="en-US" sz="3200" dirty="0" smtClean="0"/>
            <a:t>College Math</a:t>
          </a:r>
          <a:endParaRPr lang="en-US" sz="3200" dirty="0"/>
        </a:p>
      </dgm:t>
    </dgm:pt>
    <dgm:pt modelId="{62D6063A-2EC0-4952-B407-583C49561B79}" type="parTrans" cxnId="{63FDB46B-2D54-416C-B5D5-F6C2EF96EB57}">
      <dgm:prSet/>
      <dgm:spPr/>
      <dgm:t>
        <a:bodyPr/>
        <a:lstStyle/>
        <a:p>
          <a:endParaRPr lang="en-US"/>
        </a:p>
      </dgm:t>
    </dgm:pt>
    <dgm:pt modelId="{ECE6B616-573F-44C4-A30A-8497DB741052}" type="sibTrans" cxnId="{63FDB46B-2D54-416C-B5D5-F6C2EF96EB57}">
      <dgm:prSet/>
      <dgm:spPr/>
      <dgm:t>
        <a:bodyPr/>
        <a:lstStyle/>
        <a:p>
          <a:endParaRPr lang="en-US"/>
        </a:p>
      </dgm:t>
    </dgm:pt>
    <dgm:pt modelId="{434626AA-173E-4AF8-8709-BCE669FBB1A1}" type="pres">
      <dgm:prSet presAssocID="{039C6BB1-4791-4513-9394-C74A23C001C1}" presName="linearFlow" presStyleCnt="0">
        <dgm:presLayoutVars>
          <dgm:resizeHandles val="exact"/>
        </dgm:presLayoutVars>
      </dgm:prSet>
      <dgm:spPr/>
    </dgm:pt>
    <dgm:pt modelId="{3B273062-CBB4-4BFE-B16E-0D40C12076E8}" type="pres">
      <dgm:prSet presAssocID="{3AFEF4DA-88A8-4AA8-9E59-012F7144595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AD179-6625-4043-902E-26AB538A9711}" type="pres">
      <dgm:prSet presAssocID="{47F77302-03A8-4CD3-A31F-81912921DC50}" presName="sibTrans" presStyleLbl="sibTrans2D1" presStyleIdx="0" presStyleCnt="1" custAng="10800000"/>
      <dgm:spPr/>
      <dgm:t>
        <a:bodyPr/>
        <a:lstStyle/>
        <a:p>
          <a:endParaRPr lang="en-US"/>
        </a:p>
      </dgm:t>
    </dgm:pt>
    <dgm:pt modelId="{AABBBA9B-3115-4A6F-9294-770E1CE86A6B}" type="pres">
      <dgm:prSet presAssocID="{47F77302-03A8-4CD3-A31F-81912921DC50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1AED6826-1F42-4E52-9AE8-597854FFE839}" type="pres">
      <dgm:prSet presAssocID="{E6E19CFB-7682-4D84-BAEA-9C8763B976A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289020-C1A1-492D-AD18-4FB8CE371C87}" type="presOf" srcId="{3AFEF4DA-88A8-4AA8-9E59-012F7144595A}" destId="{3B273062-CBB4-4BFE-B16E-0D40C12076E8}" srcOrd="0" destOrd="0" presId="urn:microsoft.com/office/officeart/2005/8/layout/process2"/>
    <dgm:cxn modelId="{FD463EF9-9BED-4A89-AE2B-871E4925F2BB}" type="presOf" srcId="{47F77302-03A8-4CD3-A31F-81912921DC50}" destId="{EDCAD179-6625-4043-902E-26AB538A9711}" srcOrd="0" destOrd="0" presId="urn:microsoft.com/office/officeart/2005/8/layout/process2"/>
    <dgm:cxn modelId="{730C0BD4-4780-48F2-97F4-53859790D2A6}" srcId="{039C6BB1-4791-4513-9394-C74A23C001C1}" destId="{3AFEF4DA-88A8-4AA8-9E59-012F7144595A}" srcOrd="0" destOrd="0" parTransId="{75DFA21D-48E5-49FA-8AAB-2EF9FDCE05F5}" sibTransId="{47F77302-03A8-4CD3-A31F-81912921DC50}"/>
    <dgm:cxn modelId="{63FDB46B-2D54-416C-B5D5-F6C2EF96EB57}" srcId="{039C6BB1-4791-4513-9394-C74A23C001C1}" destId="{E6E19CFB-7682-4D84-BAEA-9C8763B976A5}" srcOrd="1" destOrd="0" parTransId="{62D6063A-2EC0-4952-B407-583C49561B79}" sibTransId="{ECE6B616-573F-44C4-A30A-8497DB741052}"/>
    <dgm:cxn modelId="{9BBED19F-A8CE-4090-AC33-37841CBB19B1}" type="presOf" srcId="{47F77302-03A8-4CD3-A31F-81912921DC50}" destId="{AABBBA9B-3115-4A6F-9294-770E1CE86A6B}" srcOrd="1" destOrd="0" presId="urn:microsoft.com/office/officeart/2005/8/layout/process2"/>
    <dgm:cxn modelId="{3240477F-3DE6-467D-93EB-97D871D8736B}" type="presOf" srcId="{039C6BB1-4791-4513-9394-C74A23C001C1}" destId="{434626AA-173E-4AF8-8709-BCE669FBB1A1}" srcOrd="0" destOrd="0" presId="urn:microsoft.com/office/officeart/2005/8/layout/process2"/>
    <dgm:cxn modelId="{361D34B9-9038-4D92-A987-2364FDAFA2A0}" type="presOf" srcId="{E6E19CFB-7682-4D84-BAEA-9C8763B976A5}" destId="{1AED6826-1F42-4E52-9AE8-597854FFE839}" srcOrd="0" destOrd="0" presId="urn:microsoft.com/office/officeart/2005/8/layout/process2"/>
    <dgm:cxn modelId="{5F81E142-7163-4AAF-B39F-A455EBC81AD0}" type="presParOf" srcId="{434626AA-173E-4AF8-8709-BCE669FBB1A1}" destId="{3B273062-CBB4-4BFE-B16E-0D40C12076E8}" srcOrd="0" destOrd="0" presId="urn:microsoft.com/office/officeart/2005/8/layout/process2"/>
    <dgm:cxn modelId="{01BCB906-65A3-4D5E-96ED-5D9AAF75E0B0}" type="presParOf" srcId="{434626AA-173E-4AF8-8709-BCE669FBB1A1}" destId="{EDCAD179-6625-4043-902E-26AB538A9711}" srcOrd="1" destOrd="0" presId="urn:microsoft.com/office/officeart/2005/8/layout/process2"/>
    <dgm:cxn modelId="{94AF9B2F-78D4-4016-8D82-3989BC1FE2E5}" type="presParOf" srcId="{EDCAD179-6625-4043-902E-26AB538A9711}" destId="{AABBBA9B-3115-4A6F-9294-770E1CE86A6B}" srcOrd="0" destOrd="0" presId="urn:microsoft.com/office/officeart/2005/8/layout/process2"/>
    <dgm:cxn modelId="{1E0B67FD-758A-4F72-9628-5DC83EB0E29F}" type="presParOf" srcId="{434626AA-173E-4AF8-8709-BCE669FBB1A1}" destId="{1AED6826-1F42-4E52-9AE8-597854FFE839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9C6BB1-4791-4513-9394-C74A23C001C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AFEF4DA-88A8-4AA8-9E59-012F7144595A}">
      <dgm:prSet phldrT="[Text]"/>
      <dgm:spPr/>
      <dgm:t>
        <a:bodyPr/>
        <a:lstStyle/>
        <a:p>
          <a:r>
            <a:rPr lang="en-US" dirty="0" smtClean="0"/>
            <a:t>Psychology</a:t>
          </a:r>
        </a:p>
        <a:p>
          <a:r>
            <a:rPr lang="en-US" dirty="0" smtClean="0"/>
            <a:t>Political Science</a:t>
          </a:r>
          <a:endParaRPr lang="en-US" dirty="0"/>
        </a:p>
      </dgm:t>
    </dgm:pt>
    <dgm:pt modelId="{75DFA21D-48E5-49FA-8AAB-2EF9FDCE05F5}" type="parTrans" cxnId="{730C0BD4-4780-48F2-97F4-53859790D2A6}">
      <dgm:prSet/>
      <dgm:spPr/>
      <dgm:t>
        <a:bodyPr/>
        <a:lstStyle/>
        <a:p>
          <a:endParaRPr lang="en-US"/>
        </a:p>
      </dgm:t>
    </dgm:pt>
    <dgm:pt modelId="{47F77302-03A8-4CD3-A31F-81912921DC50}" type="sibTrans" cxnId="{730C0BD4-4780-48F2-97F4-53859790D2A6}">
      <dgm:prSet/>
      <dgm:spPr/>
      <dgm:t>
        <a:bodyPr/>
        <a:lstStyle/>
        <a:p>
          <a:endParaRPr lang="en-US"/>
        </a:p>
      </dgm:t>
    </dgm:pt>
    <dgm:pt modelId="{E6E19CFB-7682-4D84-BAEA-9C8763B976A5}">
      <dgm:prSet phldrT="[Text]"/>
      <dgm:spPr/>
      <dgm:t>
        <a:bodyPr/>
        <a:lstStyle/>
        <a:p>
          <a:r>
            <a:rPr lang="en-US" dirty="0" smtClean="0"/>
            <a:t>Statistics</a:t>
          </a:r>
          <a:endParaRPr lang="en-US" dirty="0"/>
        </a:p>
      </dgm:t>
    </dgm:pt>
    <dgm:pt modelId="{62D6063A-2EC0-4952-B407-583C49561B79}" type="parTrans" cxnId="{63FDB46B-2D54-416C-B5D5-F6C2EF96EB57}">
      <dgm:prSet/>
      <dgm:spPr/>
      <dgm:t>
        <a:bodyPr/>
        <a:lstStyle/>
        <a:p>
          <a:endParaRPr lang="en-US"/>
        </a:p>
      </dgm:t>
    </dgm:pt>
    <dgm:pt modelId="{ECE6B616-573F-44C4-A30A-8497DB741052}" type="sibTrans" cxnId="{63FDB46B-2D54-416C-B5D5-F6C2EF96EB57}">
      <dgm:prSet/>
      <dgm:spPr/>
      <dgm:t>
        <a:bodyPr/>
        <a:lstStyle/>
        <a:p>
          <a:endParaRPr lang="en-US"/>
        </a:p>
      </dgm:t>
    </dgm:pt>
    <dgm:pt modelId="{434626AA-173E-4AF8-8709-BCE669FBB1A1}" type="pres">
      <dgm:prSet presAssocID="{039C6BB1-4791-4513-9394-C74A23C001C1}" presName="linearFlow" presStyleCnt="0">
        <dgm:presLayoutVars>
          <dgm:resizeHandles val="exact"/>
        </dgm:presLayoutVars>
      </dgm:prSet>
      <dgm:spPr/>
    </dgm:pt>
    <dgm:pt modelId="{3B273062-CBB4-4BFE-B16E-0D40C12076E8}" type="pres">
      <dgm:prSet presAssocID="{3AFEF4DA-88A8-4AA8-9E59-012F7144595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AD179-6625-4043-902E-26AB538A9711}" type="pres">
      <dgm:prSet presAssocID="{47F77302-03A8-4CD3-A31F-81912921DC50}" presName="sibTrans" presStyleLbl="sibTrans2D1" presStyleIdx="0" presStyleCnt="1" custAng="10800000"/>
      <dgm:spPr/>
      <dgm:t>
        <a:bodyPr/>
        <a:lstStyle/>
        <a:p>
          <a:endParaRPr lang="en-US"/>
        </a:p>
      </dgm:t>
    </dgm:pt>
    <dgm:pt modelId="{AABBBA9B-3115-4A6F-9294-770E1CE86A6B}" type="pres">
      <dgm:prSet presAssocID="{47F77302-03A8-4CD3-A31F-81912921DC50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1AED6826-1F42-4E52-9AE8-597854FFE839}" type="pres">
      <dgm:prSet presAssocID="{E6E19CFB-7682-4D84-BAEA-9C8763B976A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1C16CE-5F41-4062-9E36-E470017CA997}" type="presOf" srcId="{47F77302-03A8-4CD3-A31F-81912921DC50}" destId="{EDCAD179-6625-4043-902E-26AB538A9711}" srcOrd="0" destOrd="0" presId="urn:microsoft.com/office/officeart/2005/8/layout/process2"/>
    <dgm:cxn modelId="{9600DA3F-4FC6-4CF5-B87D-7C90635A2658}" type="presOf" srcId="{039C6BB1-4791-4513-9394-C74A23C001C1}" destId="{434626AA-173E-4AF8-8709-BCE669FBB1A1}" srcOrd="0" destOrd="0" presId="urn:microsoft.com/office/officeart/2005/8/layout/process2"/>
    <dgm:cxn modelId="{730C0BD4-4780-48F2-97F4-53859790D2A6}" srcId="{039C6BB1-4791-4513-9394-C74A23C001C1}" destId="{3AFEF4DA-88A8-4AA8-9E59-012F7144595A}" srcOrd="0" destOrd="0" parTransId="{75DFA21D-48E5-49FA-8AAB-2EF9FDCE05F5}" sibTransId="{47F77302-03A8-4CD3-A31F-81912921DC50}"/>
    <dgm:cxn modelId="{63FDB46B-2D54-416C-B5D5-F6C2EF96EB57}" srcId="{039C6BB1-4791-4513-9394-C74A23C001C1}" destId="{E6E19CFB-7682-4D84-BAEA-9C8763B976A5}" srcOrd="1" destOrd="0" parTransId="{62D6063A-2EC0-4952-B407-583C49561B79}" sibTransId="{ECE6B616-573F-44C4-A30A-8497DB741052}"/>
    <dgm:cxn modelId="{8B803497-FA66-4A3E-98EC-B0D6CF61956C}" type="presOf" srcId="{3AFEF4DA-88A8-4AA8-9E59-012F7144595A}" destId="{3B273062-CBB4-4BFE-B16E-0D40C12076E8}" srcOrd="0" destOrd="0" presId="urn:microsoft.com/office/officeart/2005/8/layout/process2"/>
    <dgm:cxn modelId="{4CF03EC2-EF4D-4666-A666-3628E4A47724}" type="presOf" srcId="{E6E19CFB-7682-4D84-BAEA-9C8763B976A5}" destId="{1AED6826-1F42-4E52-9AE8-597854FFE839}" srcOrd="0" destOrd="0" presId="urn:microsoft.com/office/officeart/2005/8/layout/process2"/>
    <dgm:cxn modelId="{DAEC7C67-49B7-4ED4-B9B1-915D07F62C55}" type="presOf" srcId="{47F77302-03A8-4CD3-A31F-81912921DC50}" destId="{AABBBA9B-3115-4A6F-9294-770E1CE86A6B}" srcOrd="1" destOrd="0" presId="urn:microsoft.com/office/officeart/2005/8/layout/process2"/>
    <dgm:cxn modelId="{CB5E3403-EA8A-4FC5-A9C6-BE4772CAD9FC}" type="presParOf" srcId="{434626AA-173E-4AF8-8709-BCE669FBB1A1}" destId="{3B273062-CBB4-4BFE-B16E-0D40C12076E8}" srcOrd="0" destOrd="0" presId="urn:microsoft.com/office/officeart/2005/8/layout/process2"/>
    <dgm:cxn modelId="{FF2088B8-D346-4445-9BEF-0E16D5CE1C8B}" type="presParOf" srcId="{434626AA-173E-4AF8-8709-BCE669FBB1A1}" destId="{EDCAD179-6625-4043-902E-26AB538A9711}" srcOrd="1" destOrd="0" presId="urn:microsoft.com/office/officeart/2005/8/layout/process2"/>
    <dgm:cxn modelId="{2D0A0E45-CCB9-4103-9E85-D924D0D919EA}" type="presParOf" srcId="{EDCAD179-6625-4043-902E-26AB538A9711}" destId="{AABBBA9B-3115-4A6F-9294-770E1CE86A6B}" srcOrd="0" destOrd="0" presId="urn:microsoft.com/office/officeart/2005/8/layout/process2"/>
    <dgm:cxn modelId="{EE61BB5C-C68A-437B-93CF-7EE21EDFFD6D}" type="presParOf" srcId="{434626AA-173E-4AF8-8709-BCE669FBB1A1}" destId="{1AED6826-1F42-4E52-9AE8-597854FFE839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9C6BB1-4791-4513-9394-C74A23C001C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AFEF4DA-88A8-4AA8-9E59-012F7144595A}">
      <dgm:prSet phldrT="[Text]"/>
      <dgm:spPr/>
      <dgm:t>
        <a:bodyPr/>
        <a:lstStyle/>
        <a:p>
          <a:r>
            <a:rPr lang="en-US" dirty="0" smtClean="0"/>
            <a:t>Science</a:t>
          </a:r>
        </a:p>
        <a:p>
          <a:r>
            <a:rPr lang="en-US" dirty="0" smtClean="0"/>
            <a:t>Technology</a:t>
          </a:r>
        </a:p>
        <a:p>
          <a:r>
            <a:rPr lang="en-US" dirty="0" smtClean="0"/>
            <a:t>Engineering</a:t>
          </a:r>
        </a:p>
        <a:p>
          <a:r>
            <a:rPr lang="en-US" dirty="0" smtClean="0"/>
            <a:t>Math</a:t>
          </a:r>
          <a:endParaRPr lang="en-US" dirty="0"/>
        </a:p>
      </dgm:t>
    </dgm:pt>
    <dgm:pt modelId="{75DFA21D-48E5-49FA-8AAB-2EF9FDCE05F5}" type="parTrans" cxnId="{730C0BD4-4780-48F2-97F4-53859790D2A6}">
      <dgm:prSet/>
      <dgm:spPr/>
      <dgm:t>
        <a:bodyPr/>
        <a:lstStyle/>
        <a:p>
          <a:endParaRPr lang="en-US"/>
        </a:p>
      </dgm:t>
    </dgm:pt>
    <dgm:pt modelId="{47F77302-03A8-4CD3-A31F-81912921DC50}" type="sibTrans" cxnId="{730C0BD4-4780-48F2-97F4-53859790D2A6}">
      <dgm:prSet/>
      <dgm:spPr/>
      <dgm:t>
        <a:bodyPr/>
        <a:lstStyle/>
        <a:p>
          <a:endParaRPr lang="en-US"/>
        </a:p>
      </dgm:t>
    </dgm:pt>
    <dgm:pt modelId="{E6E19CFB-7682-4D84-BAEA-9C8763B976A5}">
      <dgm:prSet phldrT="[Text]" custT="1"/>
      <dgm:spPr/>
      <dgm:t>
        <a:bodyPr/>
        <a:lstStyle/>
        <a:p>
          <a:r>
            <a:rPr lang="en-US" sz="2800" dirty="0" smtClean="0"/>
            <a:t>Algebra</a:t>
          </a:r>
        </a:p>
        <a:p>
          <a:r>
            <a:rPr lang="en-US" sz="2800" dirty="0" smtClean="0"/>
            <a:t>Calculus</a:t>
          </a:r>
          <a:endParaRPr lang="en-US" sz="2800" dirty="0"/>
        </a:p>
      </dgm:t>
    </dgm:pt>
    <dgm:pt modelId="{62D6063A-2EC0-4952-B407-583C49561B79}" type="parTrans" cxnId="{63FDB46B-2D54-416C-B5D5-F6C2EF96EB57}">
      <dgm:prSet/>
      <dgm:spPr/>
      <dgm:t>
        <a:bodyPr/>
        <a:lstStyle/>
        <a:p>
          <a:endParaRPr lang="en-US"/>
        </a:p>
      </dgm:t>
    </dgm:pt>
    <dgm:pt modelId="{ECE6B616-573F-44C4-A30A-8497DB741052}" type="sibTrans" cxnId="{63FDB46B-2D54-416C-B5D5-F6C2EF96EB57}">
      <dgm:prSet/>
      <dgm:spPr/>
      <dgm:t>
        <a:bodyPr/>
        <a:lstStyle/>
        <a:p>
          <a:endParaRPr lang="en-US"/>
        </a:p>
      </dgm:t>
    </dgm:pt>
    <dgm:pt modelId="{434626AA-173E-4AF8-8709-BCE669FBB1A1}" type="pres">
      <dgm:prSet presAssocID="{039C6BB1-4791-4513-9394-C74A23C001C1}" presName="linearFlow" presStyleCnt="0">
        <dgm:presLayoutVars>
          <dgm:resizeHandles val="exact"/>
        </dgm:presLayoutVars>
      </dgm:prSet>
      <dgm:spPr/>
    </dgm:pt>
    <dgm:pt modelId="{3B273062-CBB4-4BFE-B16E-0D40C12076E8}" type="pres">
      <dgm:prSet presAssocID="{3AFEF4DA-88A8-4AA8-9E59-012F7144595A}" presName="node" presStyleLbl="node1" presStyleIdx="0" presStyleCnt="2" custLinFactNeighborY="-94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AD179-6625-4043-902E-26AB538A9711}" type="pres">
      <dgm:prSet presAssocID="{47F77302-03A8-4CD3-A31F-81912921DC50}" presName="sibTrans" presStyleLbl="sibTrans2D1" presStyleIdx="0" presStyleCnt="1" custAng="10800000"/>
      <dgm:spPr/>
      <dgm:t>
        <a:bodyPr/>
        <a:lstStyle/>
        <a:p>
          <a:endParaRPr lang="en-US"/>
        </a:p>
      </dgm:t>
    </dgm:pt>
    <dgm:pt modelId="{AABBBA9B-3115-4A6F-9294-770E1CE86A6B}" type="pres">
      <dgm:prSet presAssocID="{47F77302-03A8-4CD3-A31F-81912921DC50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1AED6826-1F42-4E52-9AE8-597854FFE839}" type="pres">
      <dgm:prSet presAssocID="{E6E19CFB-7682-4D84-BAEA-9C8763B976A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EEA7FD-FBBD-4F80-87DB-12EEE3406F20}" type="presOf" srcId="{3AFEF4DA-88A8-4AA8-9E59-012F7144595A}" destId="{3B273062-CBB4-4BFE-B16E-0D40C12076E8}" srcOrd="0" destOrd="0" presId="urn:microsoft.com/office/officeart/2005/8/layout/process2"/>
    <dgm:cxn modelId="{AB15F58F-204F-4035-9891-AC77544E7613}" type="presOf" srcId="{E6E19CFB-7682-4D84-BAEA-9C8763B976A5}" destId="{1AED6826-1F42-4E52-9AE8-597854FFE839}" srcOrd="0" destOrd="0" presId="urn:microsoft.com/office/officeart/2005/8/layout/process2"/>
    <dgm:cxn modelId="{4900F568-E3DE-4FD2-AA32-D91298972E31}" type="presOf" srcId="{039C6BB1-4791-4513-9394-C74A23C001C1}" destId="{434626AA-173E-4AF8-8709-BCE669FBB1A1}" srcOrd="0" destOrd="0" presId="urn:microsoft.com/office/officeart/2005/8/layout/process2"/>
    <dgm:cxn modelId="{730C0BD4-4780-48F2-97F4-53859790D2A6}" srcId="{039C6BB1-4791-4513-9394-C74A23C001C1}" destId="{3AFEF4DA-88A8-4AA8-9E59-012F7144595A}" srcOrd="0" destOrd="0" parTransId="{75DFA21D-48E5-49FA-8AAB-2EF9FDCE05F5}" sibTransId="{47F77302-03A8-4CD3-A31F-81912921DC50}"/>
    <dgm:cxn modelId="{63FDB46B-2D54-416C-B5D5-F6C2EF96EB57}" srcId="{039C6BB1-4791-4513-9394-C74A23C001C1}" destId="{E6E19CFB-7682-4D84-BAEA-9C8763B976A5}" srcOrd="1" destOrd="0" parTransId="{62D6063A-2EC0-4952-B407-583C49561B79}" sibTransId="{ECE6B616-573F-44C4-A30A-8497DB741052}"/>
    <dgm:cxn modelId="{A69F77B7-8317-402E-8D35-E70269A8838A}" type="presOf" srcId="{47F77302-03A8-4CD3-A31F-81912921DC50}" destId="{EDCAD179-6625-4043-902E-26AB538A9711}" srcOrd="0" destOrd="0" presId="urn:microsoft.com/office/officeart/2005/8/layout/process2"/>
    <dgm:cxn modelId="{D3FA7546-D536-43A0-BB57-4C8AAE24A1A1}" type="presOf" srcId="{47F77302-03A8-4CD3-A31F-81912921DC50}" destId="{AABBBA9B-3115-4A6F-9294-770E1CE86A6B}" srcOrd="1" destOrd="0" presId="urn:microsoft.com/office/officeart/2005/8/layout/process2"/>
    <dgm:cxn modelId="{C5A60DAB-4009-45A3-A37C-69FC4D1F3839}" type="presParOf" srcId="{434626AA-173E-4AF8-8709-BCE669FBB1A1}" destId="{3B273062-CBB4-4BFE-B16E-0D40C12076E8}" srcOrd="0" destOrd="0" presId="urn:microsoft.com/office/officeart/2005/8/layout/process2"/>
    <dgm:cxn modelId="{EF12B090-052B-4AAC-8563-BF6A88A3E8D5}" type="presParOf" srcId="{434626AA-173E-4AF8-8709-BCE669FBB1A1}" destId="{EDCAD179-6625-4043-902E-26AB538A9711}" srcOrd="1" destOrd="0" presId="urn:microsoft.com/office/officeart/2005/8/layout/process2"/>
    <dgm:cxn modelId="{DCEB6D36-0B28-4A85-A351-2C6778FCD34C}" type="presParOf" srcId="{EDCAD179-6625-4043-902E-26AB538A9711}" destId="{AABBBA9B-3115-4A6F-9294-770E1CE86A6B}" srcOrd="0" destOrd="0" presId="urn:microsoft.com/office/officeart/2005/8/layout/process2"/>
    <dgm:cxn modelId="{18A389D5-0D1E-4FFC-BCD7-E8B15DA36967}" type="presParOf" srcId="{434626AA-173E-4AF8-8709-BCE669FBB1A1}" destId="{1AED6826-1F42-4E52-9AE8-597854FFE839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6D1E1D-186E-4FBB-AE92-AF0997E12841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1EE617-8785-423A-818A-175BDD6DC911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800" dirty="0" smtClean="0"/>
            <a:t>Assessment</a:t>
          </a:r>
          <a:endParaRPr lang="en-US" sz="1800" dirty="0"/>
        </a:p>
      </dgm:t>
    </dgm:pt>
    <dgm:pt modelId="{FB12DB34-260F-43EC-A97B-498EF3B92C4E}" type="parTrans" cxnId="{FCF6B886-01CB-4DF6-8814-261692C5D5A6}">
      <dgm:prSet/>
      <dgm:spPr/>
      <dgm:t>
        <a:bodyPr/>
        <a:lstStyle/>
        <a:p>
          <a:endParaRPr lang="en-US"/>
        </a:p>
      </dgm:t>
    </dgm:pt>
    <dgm:pt modelId="{A89DECD2-3D2E-449A-9AF5-CFC4737B0E86}" type="sibTrans" cxnId="{FCF6B886-01CB-4DF6-8814-261692C5D5A6}">
      <dgm:prSet/>
      <dgm:spPr/>
      <dgm:t>
        <a:bodyPr/>
        <a:lstStyle/>
        <a:p>
          <a:endParaRPr lang="en-US"/>
        </a:p>
      </dgm:t>
    </dgm:pt>
    <dgm:pt modelId="{904F4726-9E28-450E-B453-8A9B2428F560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/>
            <a:t>Use of multiple tools to include HS curriculum, HS GPA and diagnostic academic assessment</a:t>
          </a:r>
          <a:endParaRPr lang="en-US" sz="1400" dirty="0"/>
        </a:p>
      </dgm:t>
    </dgm:pt>
    <dgm:pt modelId="{9E47C0D8-A907-4735-B06F-31113942A59E}" type="parTrans" cxnId="{2B2EE5D6-8F72-48DF-8260-EB97C5130BBA}">
      <dgm:prSet/>
      <dgm:spPr/>
      <dgm:t>
        <a:bodyPr/>
        <a:lstStyle/>
        <a:p>
          <a:endParaRPr lang="en-US"/>
        </a:p>
      </dgm:t>
    </dgm:pt>
    <dgm:pt modelId="{C4E30324-ED45-4DB3-A4C0-6189B448544E}" type="sibTrans" cxnId="{2B2EE5D6-8F72-48DF-8260-EB97C5130BBA}">
      <dgm:prSet/>
      <dgm:spPr/>
      <dgm:t>
        <a:bodyPr/>
        <a:lstStyle/>
        <a:p>
          <a:endParaRPr lang="en-US"/>
        </a:p>
      </dgm:t>
    </dgm:pt>
    <dgm:pt modelId="{84616BA8-ED16-4A70-9622-A971DB9FFC8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800" dirty="0" smtClean="0"/>
            <a:t>Placement</a:t>
          </a:r>
          <a:endParaRPr lang="en-US" sz="1800" dirty="0"/>
        </a:p>
      </dgm:t>
    </dgm:pt>
    <dgm:pt modelId="{EB662BE6-740B-41D6-B5F1-3F21FAEFB8A8}" type="parTrans" cxnId="{C175FE64-4D3D-427A-B13E-0E11598A5210}">
      <dgm:prSet/>
      <dgm:spPr/>
      <dgm:t>
        <a:bodyPr/>
        <a:lstStyle/>
        <a:p>
          <a:endParaRPr lang="en-US"/>
        </a:p>
      </dgm:t>
    </dgm:pt>
    <dgm:pt modelId="{6E36A1E7-1205-4294-B71F-CB63AC528C31}" type="sibTrans" cxnId="{C175FE64-4D3D-427A-B13E-0E11598A5210}">
      <dgm:prSet/>
      <dgm:spPr/>
      <dgm:t>
        <a:bodyPr/>
        <a:lstStyle/>
        <a:p>
          <a:endParaRPr lang="en-US"/>
        </a:p>
      </dgm:t>
    </dgm:pt>
    <dgm:pt modelId="{BBB185C6-EE29-4862-B22A-2A372ACD015A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/>
            <a:t>Maps student progress through a program of study</a:t>
          </a:r>
          <a:endParaRPr lang="en-US" sz="1400" dirty="0"/>
        </a:p>
      </dgm:t>
    </dgm:pt>
    <dgm:pt modelId="{09740B2A-CB5E-44BD-8938-9D2AFCAB73E2}" type="parTrans" cxnId="{51A49B23-6AB5-4BA6-85F8-584E97284951}">
      <dgm:prSet/>
      <dgm:spPr/>
      <dgm:t>
        <a:bodyPr/>
        <a:lstStyle/>
        <a:p>
          <a:endParaRPr lang="en-US"/>
        </a:p>
      </dgm:t>
    </dgm:pt>
    <dgm:pt modelId="{0FEDC90E-215D-4543-A630-5353EECE6304}" type="sibTrans" cxnId="{51A49B23-6AB5-4BA6-85F8-584E97284951}">
      <dgm:prSet/>
      <dgm:spPr/>
      <dgm:t>
        <a:bodyPr/>
        <a:lstStyle/>
        <a:p>
          <a:endParaRPr lang="en-US"/>
        </a:p>
      </dgm:t>
    </dgm:pt>
    <dgm:pt modelId="{F39A30E9-10B4-46AC-B9FA-541E70DA9CF8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800" dirty="0" smtClean="0"/>
            <a:t>Enrollment</a:t>
          </a:r>
          <a:endParaRPr lang="en-US" sz="1800" dirty="0"/>
        </a:p>
      </dgm:t>
    </dgm:pt>
    <dgm:pt modelId="{F1BED89C-E6A2-4509-B7D1-9CAD32F2D595}" type="parTrans" cxnId="{5EB62A5F-D8E1-4FA3-B5FF-56758DB7F5D2}">
      <dgm:prSet/>
      <dgm:spPr/>
      <dgm:t>
        <a:bodyPr/>
        <a:lstStyle/>
        <a:p>
          <a:endParaRPr lang="en-US"/>
        </a:p>
      </dgm:t>
    </dgm:pt>
    <dgm:pt modelId="{92336BEA-1247-4D1A-964E-479B9BF2A773}" type="sibTrans" cxnId="{5EB62A5F-D8E1-4FA3-B5FF-56758DB7F5D2}">
      <dgm:prSet/>
      <dgm:spPr/>
      <dgm:t>
        <a:bodyPr/>
        <a:lstStyle/>
        <a:p>
          <a:endParaRPr lang="en-US"/>
        </a:p>
      </dgm:t>
    </dgm:pt>
    <dgm:pt modelId="{96956389-E447-4970-B617-120A29813C87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/>
            <a:t>Co-Enrollment in Remedial and College-Level Course</a:t>
          </a:r>
          <a:endParaRPr lang="en-US" sz="1400" dirty="0"/>
        </a:p>
      </dgm:t>
    </dgm:pt>
    <dgm:pt modelId="{AD6A04C8-6BEC-4C24-B72A-F9EAFEE97344}" type="parTrans" cxnId="{B24F44B1-7509-494D-9223-7695DB6CC02D}">
      <dgm:prSet/>
      <dgm:spPr/>
      <dgm:t>
        <a:bodyPr/>
        <a:lstStyle/>
        <a:p>
          <a:endParaRPr lang="en-US"/>
        </a:p>
      </dgm:t>
    </dgm:pt>
    <dgm:pt modelId="{E1FA87FE-8A09-4313-A3E0-13038CFD10B4}" type="sibTrans" cxnId="{B24F44B1-7509-494D-9223-7695DB6CC02D}">
      <dgm:prSet/>
      <dgm:spPr/>
      <dgm:t>
        <a:bodyPr/>
        <a:lstStyle/>
        <a:p>
          <a:endParaRPr lang="en-US"/>
        </a:p>
      </dgm:t>
    </dgm:pt>
    <dgm:pt modelId="{EE6623DD-391D-46AC-A113-7CCEC6D16991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/>
            <a:t>Success is defined as completion of gateway course</a:t>
          </a:r>
          <a:endParaRPr lang="en-US" sz="1400" dirty="0"/>
        </a:p>
      </dgm:t>
    </dgm:pt>
    <dgm:pt modelId="{2F0E1303-8464-457E-989F-58C44A7353A5}" type="parTrans" cxnId="{CDEAB5FA-CFEC-4638-8F66-8B92230CCCD1}">
      <dgm:prSet/>
      <dgm:spPr/>
      <dgm:t>
        <a:bodyPr/>
        <a:lstStyle/>
        <a:p>
          <a:endParaRPr lang="en-US"/>
        </a:p>
      </dgm:t>
    </dgm:pt>
    <dgm:pt modelId="{CCB3B5FD-6D13-44A5-8B3A-A7FD2603080C}" type="sibTrans" cxnId="{CDEAB5FA-CFEC-4638-8F66-8B92230CCCD1}">
      <dgm:prSet/>
      <dgm:spPr/>
      <dgm:t>
        <a:bodyPr/>
        <a:lstStyle/>
        <a:p>
          <a:endParaRPr lang="en-US"/>
        </a:p>
      </dgm:t>
    </dgm:pt>
    <dgm:pt modelId="{0461E38F-0D53-4C0D-85BE-FB9E9A7A481C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800" dirty="0" smtClean="0"/>
            <a:t>Completion</a:t>
          </a:r>
          <a:endParaRPr lang="en-US" sz="1800" dirty="0"/>
        </a:p>
      </dgm:t>
    </dgm:pt>
    <dgm:pt modelId="{57D6294B-932E-4737-A9E6-C1C0C0E76C42}" type="parTrans" cxnId="{7B3855F2-CAEB-489D-BA6E-486EA6360200}">
      <dgm:prSet/>
      <dgm:spPr/>
      <dgm:t>
        <a:bodyPr/>
        <a:lstStyle/>
        <a:p>
          <a:endParaRPr lang="en-US"/>
        </a:p>
      </dgm:t>
    </dgm:pt>
    <dgm:pt modelId="{EB0FC16A-1F3A-43F3-AE47-680418ACA2E4}" type="sibTrans" cxnId="{7B3855F2-CAEB-489D-BA6E-486EA6360200}">
      <dgm:prSet/>
      <dgm:spPr/>
      <dgm:t>
        <a:bodyPr/>
        <a:lstStyle/>
        <a:p>
          <a:endParaRPr lang="en-US"/>
        </a:p>
      </dgm:t>
    </dgm:pt>
    <dgm:pt modelId="{008B161B-BEFD-4D54-8505-CA4C41DC7B10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/>
            <a:t>Single semester remedial option</a:t>
          </a:r>
          <a:endParaRPr lang="en-US" sz="1400" dirty="0"/>
        </a:p>
      </dgm:t>
    </dgm:pt>
    <dgm:pt modelId="{F765BB00-56D4-4CF6-870C-DC23750E7748}" type="parTrans" cxnId="{919FAB80-ACBB-4B87-A1B0-F460955D0D32}">
      <dgm:prSet/>
      <dgm:spPr/>
      <dgm:t>
        <a:bodyPr/>
        <a:lstStyle/>
        <a:p>
          <a:endParaRPr lang="en-US"/>
        </a:p>
      </dgm:t>
    </dgm:pt>
    <dgm:pt modelId="{DF8D0987-7ACB-45FC-904E-B429C278D5F4}" type="sibTrans" cxnId="{919FAB80-ACBB-4B87-A1B0-F460955D0D32}">
      <dgm:prSet/>
      <dgm:spPr/>
      <dgm:t>
        <a:bodyPr/>
        <a:lstStyle/>
        <a:p>
          <a:endParaRPr lang="en-US"/>
        </a:p>
      </dgm:t>
    </dgm:pt>
    <dgm:pt modelId="{A39B5339-A6BD-48DA-9636-2D4BDBE52CC4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/>
            <a:t>Enrollment in a program of study</a:t>
          </a:r>
          <a:endParaRPr lang="en-US" sz="1400" dirty="0"/>
        </a:p>
      </dgm:t>
    </dgm:pt>
    <dgm:pt modelId="{A0966B27-C094-427A-8B1A-9D70C2ED3443}" type="parTrans" cxnId="{4A701C5B-CE0B-47BD-9283-31EE5AE87220}">
      <dgm:prSet/>
      <dgm:spPr/>
    </dgm:pt>
    <dgm:pt modelId="{B0ADD6DE-36EC-4A0F-9BEC-3AE8053EC00D}" type="sibTrans" cxnId="{4A701C5B-CE0B-47BD-9283-31EE5AE87220}">
      <dgm:prSet/>
      <dgm:spPr/>
    </dgm:pt>
    <dgm:pt modelId="{579EE2E1-67FB-4A68-B5E3-28CE554D1647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/>
            <a:t>Earning a credential </a:t>
          </a:r>
          <a:endParaRPr lang="en-US" sz="1400" dirty="0"/>
        </a:p>
      </dgm:t>
    </dgm:pt>
    <dgm:pt modelId="{FB3AE10F-F15D-45CC-96C5-6B6B0F498B83}" type="parTrans" cxnId="{55FA9BB2-DE1C-411B-A3E7-A68425FCAEA0}">
      <dgm:prSet/>
      <dgm:spPr/>
    </dgm:pt>
    <dgm:pt modelId="{F90EF657-EC54-43CC-B14B-02DB8B2060D1}" type="sibTrans" cxnId="{55FA9BB2-DE1C-411B-A3E7-A68425FCAEA0}">
      <dgm:prSet/>
      <dgm:spPr/>
    </dgm:pt>
    <dgm:pt modelId="{4CC30847-78C0-482F-AAC1-FE24A9F4E769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400" dirty="0"/>
        </a:p>
      </dgm:t>
    </dgm:pt>
    <dgm:pt modelId="{EF27B10B-A660-46CE-A9DB-5B5587D51743}" type="parTrans" cxnId="{501CA975-84E3-4821-BBCB-56AD59A3B2B2}">
      <dgm:prSet/>
      <dgm:spPr/>
    </dgm:pt>
    <dgm:pt modelId="{11ADC29E-4203-442F-96DA-25F4504164F4}" type="sibTrans" cxnId="{501CA975-84E3-4821-BBCB-56AD59A3B2B2}">
      <dgm:prSet/>
      <dgm:spPr/>
    </dgm:pt>
    <dgm:pt modelId="{4B9533F4-92FD-461A-BFE4-20DA4F84FA07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/>
            <a:t>Provide HS students early intervention options</a:t>
          </a:r>
          <a:endParaRPr lang="en-US" sz="1400" dirty="0"/>
        </a:p>
      </dgm:t>
    </dgm:pt>
    <dgm:pt modelId="{E0DF7CE7-5690-4647-8E0F-2DDB3A9F9BDD}" type="parTrans" cxnId="{33FB6F45-9EF5-4DC5-8192-65F20C0B3D28}">
      <dgm:prSet/>
      <dgm:spPr/>
    </dgm:pt>
    <dgm:pt modelId="{360015CF-7DAC-4A1C-BF28-FE60857D4C9D}" type="sibTrans" cxnId="{33FB6F45-9EF5-4DC5-8192-65F20C0B3D28}">
      <dgm:prSet/>
      <dgm:spPr/>
    </dgm:pt>
    <dgm:pt modelId="{4503B35F-7BA6-4F3B-A559-C46B829A60F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/>
            <a:t>Contextualized instruction in program of study</a:t>
          </a:r>
          <a:endParaRPr lang="en-US" sz="1400" dirty="0"/>
        </a:p>
      </dgm:t>
    </dgm:pt>
    <dgm:pt modelId="{B5CCBC2A-DAB3-47BC-B460-4DC028CD9D86}" type="parTrans" cxnId="{8E20001D-A070-49EA-B577-286C54895BB7}">
      <dgm:prSet/>
      <dgm:spPr/>
    </dgm:pt>
    <dgm:pt modelId="{70BBF0BE-E2B6-4669-A1A7-CA912F807737}" type="sibTrans" cxnId="{8E20001D-A070-49EA-B577-286C54895BB7}">
      <dgm:prSet/>
      <dgm:spPr/>
    </dgm:pt>
    <dgm:pt modelId="{AF7B4540-421A-4D0B-BD52-7B85FA14AE67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/>
            <a:t>Assess no later than 11</a:t>
          </a:r>
          <a:r>
            <a:rPr lang="en-US" sz="1400" baseline="30000" dirty="0" smtClean="0"/>
            <a:t>th</a:t>
          </a:r>
          <a:r>
            <a:rPr lang="en-US" sz="1400" dirty="0" smtClean="0"/>
            <a:t> grade</a:t>
          </a:r>
          <a:endParaRPr lang="en-US" sz="1400" dirty="0"/>
        </a:p>
      </dgm:t>
    </dgm:pt>
    <dgm:pt modelId="{C6C5FDF9-FBDC-4186-80FC-16573C259558}" type="parTrans" cxnId="{96E7E0F8-65A4-40CA-89B8-184F13F3ACF9}">
      <dgm:prSet/>
      <dgm:spPr/>
    </dgm:pt>
    <dgm:pt modelId="{10E5C725-DCAF-4162-9F5A-086FD37362B7}" type="sibTrans" cxnId="{96E7E0F8-65A4-40CA-89B8-184F13F3ACF9}">
      <dgm:prSet/>
      <dgm:spPr/>
    </dgm:pt>
    <dgm:pt modelId="{7B96A5AD-250D-471C-AC84-A15C48A4EC87}" type="pres">
      <dgm:prSet presAssocID="{966D1E1D-186E-4FBB-AE92-AF0997E128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90E4FF-938B-412D-AE05-CFAE835D281A}" type="pres">
      <dgm:prSet presAssocID="{E61EE617-8785-423A-818A-175BDD6DC911}" presName="composite" presStyleCnt="0"/>
      <dgm:spPr/>
    </dgm:pt>
    <dgm:pt modelId="{C3AB9ABC-C82B-4D1C-8211-896F00BC0119}" type="pres">
      <dgm:prSet presAssocID="{E61EE617-8785-423A-818A-175BDD6DC911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16F288-F6D5-4650-B183-406866F25D40}" type="pres">
      <dgm:prSet presAssocID="{E61EE617-8785-423A-818A-175BDD6DC911}" presName="parSh" presStyleLbl="node1" presStyleIdx="0" presStyleCnt="4"/>
      <dgm:spPr/>
      <dgm:t>
        <a:bodyPr/>
        <a:lstStyle/>
        <a:p>
          <a:endParaRPr lang="en-US"/>
        </a:p>
      </dgm:t>
    </dgm:pt>
    <dgm:pt modelId="{3D0E7BF0-A897-4E3A-81D2-1BC9670DB672}" type="pres">
      <dgm:prSet presAssocID="{E61EE617-8785-423A-818A-175BDD6DC911}" presName="desTx" presStyleLbl="fgAcc1" presStyleIdx="0" presStyleCnt="4" custScaleX="113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BDD78-C938-40EC-8E4F-FCED4D712DC1}" type="pres">
      <dgm:prSet presAssocID="{A89DECD2-3D2E-449A-9AF5-CFC4737B0E8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BD89A384-F83F-4530-8898-088925D76F1D}" type="pres">
      <dgm:prSet presAssocID="{A89DECD2-3D2E-449A-9AF5-CFC4737B0E86}" presName="connTx" presStyleLbl="sibTrans2D1" presStyleIdx="0" presStyleCnt="3"/>
      <dgm:spPr/>
      <dgm:t>
        <a:bodyPr/>
        <a:lstStyle/>
        <a:p>
          <a:endParaRPr lang="en-US"/>
        </a:p>
      </dgm:t>
    </dgm:pt>
    <dgm:pt modelId="{6186628D-9F28-44F9-9202-30B6B7F7DC9D}" type="pres">
      <dgm:prSet presAssocID="{84616BA8-ED16-4A70-9622-A971DB9FFC80}" presName="composite" presStyleCnt="0"/>
      <dgm:spPr/>
    </dgm:pt>
    <dgm:pt modelId="{0769ABB3-0EEE-4D02-92D2-96558A9183BD}" type="pres">
      <dgm:prSet presAssocID="{84616BA8-ED16-4A70-9622-A971DB9FFC80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3D420-C32B-47A3-B916-5B8A5EAA56EA}" type="pres">
      <dgm:prSet presAssocID="{84616BA8-ED16-4A70-9622-A971DB9FFC80}" presName="parSh" presStyleLbl="node1" presStyleIdx="1" presStyleCnt="4"/>
      <dgm:spPr/>
      <dgm:t>
        <a:bodyPr/>
        <a:lstStyle/>
        <a:p>
          <a:endParaRPr lang="en-US"/>
        </a:p>
      </dgm:t>
    </dgm:pt>
    <dgm:pt modelId="{BB441941-E372-47C2-B996-7C019225EE03}" type="pres">
      <dgm:prSet presAssocID="{84616BA8-ED16-4A70-9622-A971DB9FFC80}" presName="desTx" presStyleLbl="fgAcc1" presStyleIdx="1" presStyleCnt="4" custScaleX="113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2F634-F268-424D-AFBA-8A35CE1B215E}" type="pres">
      <dgm:prSet presAssocID="{6E36A1E7-1205-4294-B71F-CB63AC528C3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3D479B6-914B-4403-A54F-8D6845C572AB}" type="pres">
      <dgm:prSet presAssocID="{6E36A1E7-1205-4294-B71F-CB63AC528C31}" presName="connTx" presStyleLbl="sibTrans2D1" presStyleIdx="1" presStyleCnt="3"/>
      <dgm:spPr/>
      <dgm:t>
        <a:bodyPr/>
        <a:lstStyle/>
        <a:p>
          <a:endParaRPr lang="en-US"/>
        </a:p>
      </dgm:t>
    </dgm:pt>
    <dgm:pt modelId="{542DBA95-D4A0-46CF-B19B-A7E35FF9E127}" type="pres">
      <dgm:prSet presAssocID="{F39A30E9-10B4-46AC-B9FA-541E70DA9CF8}" presName="composite" presStyleCnt="0"/>
      <dgm:spPr/>
    </dgm:pt>
    <dgm:pt modelId="{18EB7B2D-2C75-44F4-AA18-4A8F6361DF5D}" type="pres">
      <dgm:prSet presAssocID="{F39A30E9-10B4-46AC-B9FA-541E70DA9CF8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5148A8-8975-4257-917A-082B0F3DDFD8}" type="pres">
      <dgm:prSet presAssocID="{F39A30E9-10B4-46AC-B9FA-541E70DA9CF8}" presName="parSh" presStyleLbl="node1" presStyleIdx="2" presStyleCnt="4"/>
      <dgm:spPr/>
      <dgm:t>
        <a:bodyPr/>
        <a:lstStyle/>
        <a:p>
          <a:endParaRPr lang="en-US"/>
        </a:p>
      </dgm:t>
    </dgm:pt>
    <dgm:pt modelId="{3E63D733-E03B-48CB-AC43-06405D64D47D}" type="pres">
      <dgm:prSet presAssocID="{F39A30E9-10B4-46AC-B9FA-541E70DA9CF8}" presName="desTx" presStyleLbl="fgAcc1" presStyleIdx="2" presStyleCnt="4" custScaleX="113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090CA1-9EB6-46C1-B420-9E530B488EED}" type="pres">
      <dgm:prSet presAssocID="{92336BEA-1247-4D1A-964E-479B9BF2A77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187B8AE-B5BF-4119-8D2B-14C21B46CF2B}" type="pres">
      <dgm:prSet presAssocID="{92336BEA-1247-4D1A-964E-479B9BF2A773}" presName="connTx" presStyleLbl="sibTrans2D1" presStyleIdx="2" presStyleCnt="3"/>
      <dgm:spPr/>
      <dgm:t>
        <a:bodyPr/>
        <a:lstStyle/>
        <a:p>
          <a:endParaRPr lang="en-US"/>
        </a:p>
      </dgm:t>
    </dgm:pt>
    <dgm:pt modelId="{92A6DB79-ECDB-44B0-8DD8-67BB4E309ABF}" type="pres">
      <dgm:prSet presAssocID="{0461E38F-0D53-4C0D-85BE-FB9E9A7A481C}" presName="composite" presStyleCnt="0"/>
      <dgm:spPr/>
    </dgm:pt>
    <dgm:pt modelId="{FC8600B7-5EBF-42A9-BCD0-B53A0AD9FD8D}" type="pres">
      <dgm:prSet presAssocID="{0461E38F-0D53-4C0D-85BE-FB9E9A7A481C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75E0A-524E-4C4A-BDDE-B2CFE7384266}" type="pres">
      <dgm:prSet presAssocID="{0461E38F-0D53-4C0D-85BE-FB9E9A7A481C}" presName="parSh" presStyleLbl="node1" presStyleIdx="3" presStyleCnt="4"/>
      <dgm:spPr/>
      <dgm:t>
        <a:bodyPr/>
        <a:lstStyle/>
        <a:p>
          <a:endParaRPr lang="en-US"/>
        </a:p>
      </dgm:t>
    </dgm:pt>
    <dgm:pt modelId="{8C61A4E8-D59F-4F20-85D7-A657742453AA}" type="pres">
      <dgm:prSet presAssocID="{0461E38F-0D53-4C0D-85BE-FB9E9A7A481C}" presName="desTx" presStyleLbl="fgAcc1" presStyleIdx="3" presStyleCnt="4" custScaleX="113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365580-04F0-4B09-8FE7-2DD6C05009EB}" type="presOf" srcId="{6E36A1E7-1205-4294-B71F-CB63AC528C31}" destId="{73D479B6-914B-4403-A54F-8D6845C572AB}" srcOrd="1" destOrd="0" presId="urn:microsoft.com/office/officeart/2005/8/layout/process3"/>
    <dgm:cxn modelId="{0C00A14F-2C12-4D2C-8FD7-1797CD502418}" type="presOf" srcId="{E61EE617-8785-423A-818A-175BDD6DC911}" destId="{AD16F288-F6D5-4650-B183-406866F25D40}" srcOrd="1" destOrd="0" presId="urn:microsoft.com/office/officeart/2005/8/layout/process3"/>
    <dgm:cxn modelId="{BCE561F1-2A16-4630-B186-17AC3FC54CD7}" type="presOf" srcId="{84616BA8-ED16-4A70-9622-A971DB9FFC80}" destId="{6B43D420-C32B-47A3-B916-5B8A5EAA56EA}" srcOrd="1" destOrd="0" presId="urn:microsoft.com/office/officeart/2005/8/layout/process3"/>
    <dgm:cxn modelId="{51A49B23-6AB5-4BA6-85F8-584E97284951}" srcId="{84616BA8-ED16-4A70-9622-A971DB9FFC80}" destId="{BBB185C6-EE29-4862-B22A-2A372ACD015A}" srcOrd="1" destOrd="0" parTransId="{09740B2A-CB5E-44BD-8938-9D2AFCAB73E2}" sibTransId="{0FEDC90E-215D-4543-A630-5353EECE6304}"/>
    <dgm:cxn modelId="{919FAB80-ACBB-4B87-A1B0-F460955D0D32}" srcId="{F39A30E9-10B4-46AC-B9FA-541E70DA9CF8}" destId="{008B161B-BEFD-4D54-8505-CA4C41DC7B10}" srcOrd="1" destOrd="0" parTransId="{F765BB00-56D4-4CF6-870C-DC23750E7748}" sibTransId="{DF8D0987-7ACB-45FC-904E-B429C278D5F4}"/>
    <dgm:cxn modelId="{4C500E37-C2BF-4B26-BC51-91F7844117EE}" type="presOf" srcId="{F39A30E9-10B4-46AC-B9FA-541E70DA9CF8}" destId="{18EB7B2D-2C75-44F4-AA18-4A8F6361DF5D}" srcOrd="0" destOrd="0" presId="urn:microsoft.com/office/officeart/2005/8/layout/process3"/>
    <dgm:cxn modelId="{5D55CFD2-540E-4137-BB73-D2ED9481A06C}" type="presOf" srcId="{966D1E1D-186E-4FBB-AE92-AF0997E12841}" destId="{7B96A5AD-250D-471C-AC84-A15C48A4EC87}" srcOrd="0" destOrd="0" presId="urn:microsoft.com/office/officeart/2005/8/layout/process3"/>
    <dgm:cxn modelId="{C3A1F399-4462-48A2-B9C2-717A94FADC1E}" type="presOf" srcId="{4503B35F-7BA6-4F3B-A559-C46B829A60FB}" destId="{3E63D733-E03B-48CB-AC43-06405D64D47D}" srcOrd="0" destOrd="2" presId="urn:microsoft.com/office/officeart/2005/8/layout/process3"/>
    <dgm:cxn modelId="{96E7E0F8-65A4-40CA-89B8-184F13F3ACF9}" srcId="{E61EE617-8785-423A-818A-175BDD6DC911}" destId="{AF7B4540-421A-4D0B-BD52-7B85FA14AE67}" srcOrd="0" destOrd="0" parTransId="{C6C5FDF9-FBDC-4186-80FC-16573C259558}" sibTransId="{10E5C725-DCAF-4162-9F5A-086FD37362B7}"/>
    <dgm:cxn modelId="{E8DC13D6-5F42-47F4-A0CC-2A0FCA1FD0B4}" type="presOf" srcId="{F39A30E9-10B4-46AC-B9FA-541E70DA9CF8}" destId="{F65148A8-8975-4257-917A-082B0F3DDFD8}" srcOrd="1" destOrd="0" presId="urn:microsoft.com/office/officeart/2005/8/layout/process3"/>
    <dgm:cxn modelId="{B24F44B1-7509-494D-9223-7695DB6CC02D}" srcId="{F39A30E9-10B4-46AC-B9FA-541E70DA9CF8}" destId="{96956389-E447-4970-B617-120A29813C87}" srcOrd="0" destOrd="0" parTransId="{AD6A04C8-6BEC-4C24-B72A-F9EAFEE97344}" sibTransId="{E1FA87FE-8A09-4313-A3E0-13038CFD10B4}"/>
    <dgm:cxn modelId="{4A701C5B-CE0B-47BD-9283-31EE5AE87220}" srcId="{0461E38F-0D53-4C0D-85BE-FB9E9A7A481C}" destId="{A39B5339-A6BD-48DA-9636-2D4BDBE52CC4}" srcOrd="1" destOrd="0" parTransId="{A0966B27-C094-427A-8B1A-9D70C2ED3443}" sibTransId="{B0ADD6DE-36EC-4A0F-9BEC-3AE8053EC00D}"/>
    <dgm:cxn modelId="{55E9E176-9D40-4D34-980B-9B7A9CB24B99}" type="presOf" srcId="{A39B5339-A6BD-48DA-9636-2D4BDBE52CC4}" destId="{8C61A4E8-D59F-4F20-85D7-A657742453AA}" srcOrd="0" destOrd="1" presId="urn:microsoft.com/office/officeart/2005/8/layout/process3"/>
    <dgm:cxn modelId="{92C0ED2B-B5B1-407E-AFA5-BD725519CDFC}" type="presOf" srcId="{AF7B4540-421A-4D0B-BD52-7B85FA14AE67}" destId="{3D0E7BF0-A897-4E3A-81D2-1BC9670DB672}" srcOrd="0" destOrd="0" presId="urn:microsoft.com/office/officeart/2005/8/layout/process3"/>
    <dgm:cxn modelId="{A4A1AC86-D7FD-4ED5-A58B-398DF08CE24F}" type="presOf" srcId="{579EE2E1-67FB-4A68-B5E3-28CE554D1647}" destId="{8C61A4E8-D59F-4F20-85D7-A657742453AA}" srcOrd="0" destOrd="2" presId="urn:microsoft.com/office/officeart/2005/8/layout/process3"/>
    <dgm:cxn modelId="{40C0B7DB-F76E-48F3-8AAC-7F9F1074A42F}" type="presOf" srcId="{84616BA8-ED16-4A70-9622-A971DB9FFC80}" destId="{0769ABB3-0EEE-4D02-92D2-96558A9183BD}" srcOrd="0" destOrd="0" presId="urn:microsoft.com/office/officeart/2005/8/layout/process3"/>
    <dgm:cxn modelId="{41388880-ACD7-4689-A0ED-2B77E0CC54AA}" type="presOf" srcId="{92336BEA-1247-4D1A-964E-479B9BF2A773}" destId="{C187B8AE-B5BF-4119-8D2B-14C21B46CF2B}" srcOrd="1" destOrd="0" presId="urn:microsoft.com/office/officeart/2005/8/layout/process3"/>
    <dgm:cxn modelId="{C175FE64-4D3D-427A-B13E-0E11598A5210}" srcId="{966D1E1D-186E-4FBB-AE92-AF0997E12841}" destId="{84616BA8-ED16-4A70-9622-A971DB9FFC80}" srcOrd="1" destOrd="0" parTransId="{EB662BE6-740B-41D6-B5F1-3F21FAEFB8A8}" sibTransId="{6E36A1E7-1205-4294-B71F-CB63AC528C31}"/>
    <dgm:cxn modelId="{5EB62A5F-D8E1-4FA3-B5FF-56758DB7F5D2}" srcId="{966D1E1D-186E-4FBB-AE92-AF0997E12841}" destId="{F39A30E9-10B4-46AC-B9FA-541E70DA9CF8}" srcOrd="2" destOrd="0" parTransId="{F1BED89C-E6A2-4509-B7D1-9CAD32F2D595}" sibTransId="{92336BEA-1247-4D1A-964E-479B9BF2A773}"/>
    <dgm:cxn modelId="{7C9B9560-6BBA-49EE-BEEE-1B272C2CA569}" type="presOf" srcId="{0461E38F-0D53-4C0D-85BE-FB9E9A7A481C}" destId="{FC8600B7-5EBF-42A9-BCD0-B53A0AD9FD8D}" srcOrd="0" destOrd="0" presId="urn:microsoft.com/office/officeart/2005/8/layout/process3"/>
    <dgm:cxn modelId="{7B3855F2-CAEB-489D-BA6E-486EA6360200}" srcId="{966D1E1D-186E-4FBB-AE92-AF0997E12841}" destId="{0461E38F-0D53-4C0D-85BE-FB9E9A7A481C}" srcOrd="3" destOrd="0" parTransId="{57D6294B-932E-4737-A9E6-C1C0C0E76C42}" sibTransId="{EB0FC16A-1F3A-43F3-AE47-680418ACA2E4}"/>
    <dgm:cxn modelId="{855B10C2-11C6-4667-BB39-AD09A2708D2F}" type="presOf" srcId="{BBB185C6-EE29-4862-B22A-2A372ACD015A}" destId="{BB441941-E372-47C2-B996-7C019225EE03}" srcOrd="0" destOrd="1" presId="urn:microsoft.com/office/officeart/2005/8/layout/process3"/>
    <dgm:cxn modelId="{501CA975-84E3-4821-BBCB-56AD59A3B2B2}" srcId="{84616BA8-ED16-4A70-9622-A971DB9FFC80}" destId="{4CC30847-78C0-482F-AAC1-FE24A9F4E769}" srcOrd="2" destOrd="0" parTransId="{EF27B10B-A660-46CE-A9DB-5B5587D51743}" sibTransId="{11ADC29E-4203-442F-96DA-25F4504164F4}"/>
    <dgm:cxn modelId="{18702D2D-AC7C-46D5-98C6-27C3D1B9F375}" type="presOf" srcId="{904F4726-9E28-450E-B453-8A9B2428F560}" destId="{3D0E7BF0-A897-4E3A-81D2-1BC9670DB672}" srcOrd="0" destOrd="1" presId="urn:microsoft.com/office/officeart/2005/8/layout/process3"/>
    <dgm:cxn modelId="{DE403A15-71A9-46EB-96DD-E0DDA176EC6F}" type="presOf" srcId="{0461E38F-0D53-4C0D-85BE-FB9E9A7A481C}" destId="{B7575E0A-524E-4C4A-BDDE-B2CFE7384266}" srcOrd="1" destOrd="0" presId="urn:microsoft.com/office/officeart/2005/8/layout/process3"/>
    <dgm:cxn modelId="{431BA022-7D55-44E6-AE35-078BF289E999}" type="presOf" srcId="{4B9533F4-92FD-461A-BFE4-20DA4F84FA07}" destId="{BB441941-E372-47C2-B996-7C019225EE03}" srcOrd="0" destOrd="0" presId="urn:microsoft.com/office/officeart/2005/8/layout/process3"/>
    <dgm:cxn modelId="{2B2EE5D6-8F72-48DF-8260-EB97C5130BBA}" srcId="{E61EE617-8785-423A-818A-175BDD6DC911}" destId="{904F4726-9E28-450E-B453-8A9B2428F560}" srcOrd="1" destOrd="0" parTransId="{9E47C0D8-A907-4735-B06F-31113942A59E}" sibTransId="{C4E30324-ED45-4DB3-A4C0-6189B448544E}"/>
    <dgm:cxn modelId="{CDEAB5FA-CFEC-4638-8F66-8B92230CCCD1}" srcId="{0461E38F-0D53-4C0D-85BE-FB9E9A7A481C}" destId="{EE6623DD-391D-46AC-A113-7CCEC6D16991}" srcOrd="0" destOrd="0" parTransId="{2F0E1303-8464-457E-989F-58C44A7353A5}" sibTransId="{CCB3B5FD-6D13-44A5-8B3A-A7FD2603080C}"/>
    <dgm:cxn modelId="{6FC4F8AD-A6EE-451C-83F3-2E2D52B3360A}" type="presOf" srcId="{E61EE617-8785-423A-818A-175BDD6DC911}" destId="{C3AB9ABC-C82B-4D1C-8211-896F00BC0119}" srcOrd="0" destOrd="0" presId="urn:microsoft.com/office/officeart/2005/8/layout/process3"/>
    <dgm:cxn modelId="{8E20001D-A070-49EA-B577-286C54895BB7}" srcId="{F39A30E9-10B4-46AC-B9FA-541E70DA9CF8}" destId="{4503B35F-7BA6-4F3B-A559-C46B829A60FB}" srcOrd="2" destOrd="0" parTransId="{B5CCBC2A-DAB3-47BC-B460-4DC028CD9D86}" sibTransId="{70BBF0BE-E2B6-4669-A1A7-CA912F807737}"/>
    <dgm:cxn modelId="{1FB71DE2-A0B9-478F-8ED1-D021C53ED8DD}" type="presOf" srcId="{6E36A1E7-1205-4294-B71F-CB63AC528C31}" destId="{4DB2F634-F268-424D-AFBA-8A35CE1B215E}" srcOrd="0" destOrd="0" presId="urn:microsoft.com/office/officeart/2005/8/layout/process3"/>
    <dgm:cxn modelId="{33FB6F45-9EF5-4DC5-8192-65F20C0B3D28}" srcId="{84616BA8-ED16-4A70-9622-A971DB9FFC80}" destId="{4B9533F4-92FD-461A-BFE4-20DA4F84FA07}" srcOrd="0" destOrd="0" parTransId="{E0DF7CE7-5690-4647-8E0F-2DDB3A9F9BDD}" sibTransId="{360015CF-7DAC-4A1C-BF28-FE60857D4C9D}"/>
    <dgm:cxn modelId="{15B3C5B1-668C-416C-A6C8-50CF213CC91C}" type="presOf" srcId="{96956389-E447-4970-B617-120A29813C87}" destId="{3E63D733-E03B-48CB-AC43-06405D64D47D}" srcOrd="0" destOrd="0" presId="urn:microsoft.com/office/officeart/2005/8/layout/process3"/>
    <dgm:cxn modelId="{634F50C6-6A69-4376-A862-69D6476DA9D1}" type="presOf" srcId="{EE6623DD-391D-46AC-A113-7CCEC6D16991}" destId="{8C61A4E8-D59F-4F20-85D7-A657742453AA}" srcOrd="0" destOrd="0" presId="urn:microsoft.com/office/officeart/2005/8/layout/process3"/>
    <dgm:cxn modelId="{19313ABB-BD3E-4DCA-9247-B9A1091F7019}" type="presOf" srcId="{A89DECD2-3D2E-449A-9AF5-CFC4737B0E86}" destId="{BD89A384-F83F-4530-8898-088925D76F1D}" srcOrd="1" destOrd="0" presId="urn:microsoft.com/office/officeart/2005/8/layout/process3"/>
    <dgm:cxn modelId="{55FA9BB2-DE1C-411B-A3E7-A68425FCAEA0}" srcId="{0461E38F-0D53-4C0D-85BE-FB9E9A7A481C}" destId="{579EE2E1-67FB-4A68-B5E3-28CE554D1647}" srcOrd="2" destOrd="0" parTransId="{FB3AE10F-F15D-45CC-96C5-6B6B0F498B83}" sibTransId="{F90EF657-EC54-43CC-B14B-02DB8B2060D1}"/>
    <dgm:cxn modelId="{30DD109F-7344-43AF-B376-365A273E6133}" type="presOf" srcId="{008B161B-BEFD-4D54-8505-CA4C41DC7B10}" destId="{3E63D733-E03B-48CB-AC43-06405D64D47D}" srcOrd="0" destOrd="1" presId="urn:microsoft.com/office/officeart/2005/8/layout/process3"/>
    <dgm:cxn modelId="{2F237454-640C-46B1-A43F-FFF90CCC94DB}" type="presOf" srcId="{92336BEA-1247-4D1A-964E-479B9BF2A773}" destId="{E3090CA1-9EB6-46C1-B420-9E530B488EED}" srcOrd="0" destOrd="0" presId="urn:microsoft.com/office/officeart/2005/8/layout/process3"/>
    <dgm:cxn modelId="{534FCBC2-F881-4C29-87B2-C8C6AC3F1997}" type="presOf" srcId="{A89DECD2-3D2E-449A-9AF5-CFC4737B0E86}" destId="{07BBDD78-C938-40EC-8E4F-FCED4D712DC1}" srcOrd="0" destOrd="0" presId="urn:microsoft.com/office/officeart/2005/8/layout/process3"/>
    <dgm:cxn modelId="{FCF6B886-01CB-4DF6-8814-261692C5D5A6}" srcId="{966D1E1D-186E-4FBB-AE92-AF0997E12841}" destId="{E61EE617-8785-423A-818A-175BDD6DC911}" srcOrd="0" destOrd="0" parTransId="{FB12DB34-260F-43EC-A97B-498EF3B92C4E}" sibTransId="{A89DECD2-3D2E-449A-9AF5-CFC4737B0E86}"/>
    <dgm:cxn modelId="{6F4A6B44-2DD9-4D32-914A-67BF463DFC61}" type="presOf" srcId="{4CC30847-78C0-482F-AAC1-FE24A9F4E769}" destId="{BB441941-E372-47C2-B996-7C019225EE03}" srcOrd="0" destOrd="2" presId="urn:microsoft.com/office/officeart/2005/8/layout/process3"/>
    <dgm:cxn modelId="{37C46F12-04F5-4785-845F-F9C8E560749F}" type="presParOf" srcId="{7B96A5AD-250D-471C-AC84-A15C48A4EC87}" destId="{FC90E4FF-938B-412D-AE05-CFAE835D281A}" srcOrd="0" destOrd="0" presId="urn:microsoft.com/office/officeart/2005/8/layout/process3"/>
    <dgm:cxn modelId="{81FDE58B-B06E-4C9A-893B-D1630E05DA2C}" type="presParOf" srcId="{FC90E4FF-938B-412D-AE05-CFAE835D281A}" destId="{C3AB9ABC-C82B-4D1C-8211-896F00BC0119}" srcOrd="0" destOrd="0" presId="urn:microsoft.com/office/officeart/2005/8/layout/process3"/>
    <dgm:cxn modelId="{9F9C639E-31DA-451E-9E43-A33B8EC184C3}" type="presParOf" srcId="{FC90E4FF-938B-412D-AE05-CFAE835D281A}" destId="{AD16F288-F6D5-4650-B183-406866F25D40}" srcOrd="1" destOrd="0" presId="urn:microsoft.com/office/officeart/2005/8/layout/process3"/>
    <dgm:cxn modelId="{4983184B-CF20-49F9-BBF4-03B89A141089}" type="presParOf" srcId="{FC90E4FF-938B-412D-AE05-CFAE835D281A}" destId="{3D0E7BF0-A897-4E3A-81D2-1BC9670DB672}" srcOrd="2" destOrd="0" presId="urn:microsoft.com/office/officeart/2005/8/layout/process3"/>
    <dgm:cxn modelId="{429F2808-9648-4681-9EE2-ABC7BA63344A}" type="presParOf" srcId="{7B96A5AD-250D-471C-AC84-A15C48A4EC87}" destId="{07BBDD78-C938-40EC-8E4F-FCED4D712DC1}" srcOrd="1" destOrd="0" presId="urn:microsoft.com/office/officeart/2005/8/layout/process3"/>
    <dgm:cxn modelId="{EFDE0BBD-B4DF-48A0-A6F9-41ABF783D6A0}" type="presParOf" srcId="{07BBDD78-C938-40EC-8E4F-FCED4D712DC1}" destId="{BD89A384-F83F-4530-8898-088925D76F1D}" srcOrd="0" destOrd="0" presId="urn:microsoft.com/office/officeart/2005/8/layout/process3"/>
    <dgm:cxn modelId="{D4836907-96F4-41BA-8CDB-E21ADB5CDC9C}" type="presParOf" srcId="{7B96A5AD-250D-471C-AC84-A15C48A4EC87}" destId="{6186628D-9F28-44F9-9202-30B6B7F7DC9D}" srcOrd="2" destOrd="0" presId="urn:microsoft.com/office/officeart/2005/8/layout/process3"/>
    <dgm:cxn modelId="{2D816A43-E35F-4BE6-B4F7-C0EA8F1A66B9}" type="presParOf" srcId="{6186628D-9F28-44F9-9202-30B6B7F7DC9D}" destId="{0769ABB3-0EEE-4D02-92D2-96558A9183BD}" srcOrd="0" destOrd="0" presId="urn:microsoft.com/office/officeart/2005/8/layout/process3"/>
    <dgm:cxn modelId="{29FBBC6D-6E19-4B6A-9F72-BA8B4AA5B0E2}" type="presParOf" srcId="{6186628D-9F28-44F9-9202-30B6B7F7DC9D}" destId="{6B43D420-C32B-47A3-B916-5B8A5EAA56EA}" srcOrd="1" destOrd="0" presId="urn:microsoft.com/office/officeart/2005/8/layout/process3"/>
    <dgm:cxn modelId="{FAE5E11A-48D8-49E4-98FD-56C78DFE7154}" type="presParOf" srcId="{6186628D-9F28-44F9-9202-30B6B7F7DC9D}" destId="{BB441941-E372-47C2-B996-7C019225EE03}" srcOrd="2" destOrd="0" presId="urn:microsoft.com/office/officeart/2005/8/layout/process3"/>
    <dgm:cxn modelId="{35898B20-13E5-498F-84FC-596CEC582E13}" type="presParOf" srcId="{7B96A5AD-250D-471C-AC84-A15C48A4EC87}" destId="{4DB2F634-F268-424D-AFBA-8A35CE1B215E}" srcOrd="3" destOrd="0" presId="urn:microsoft.com/office/officeart/2005/8/layout/process3"/>
    <dgm:cxn modelId="{C23AA394-FD50-4F63-81DD-A0AF3CA35D9D}" type="presParOf" srcId="{4DB2F634-F268-424D-AFBA-8A35CE1B215E}" destId="{73D479B6-914B-4403-A54F-8D6845C572AB}" srcOrd="0" destOrd="0" presId="urn:microsoft.com/office/officeart/2005/8/layout/process3"/>
    <dgm:cxn modelId="{1A026E0B-4BBF-425F-AC18-DB879F63F3BE}" type="presParOf" srcId="{7B96A5AD-250D-471C-AC84-A15C48A4EC87}" destId="{542DBA95-D4A0-46CF-B19B-A7E35FF9E127}" srcOrd="4" destOrd="0" presId="urn:microsoft.com/office/officeart/2005/8/layout/process3"/>
    <dgm:cxn modelId="{A57206AA-97B2-41DA-AFB6-BB28466F3F84}" type="presParOf" srcId="{542DBA95-D4A0-46CF-B19B-A7E35FF9E127}" destId="{18EB7B2D-2C75-44F4-AA18-4A8F6361DF5D}" srcOrd="0" destOrd="0" presId="urn:microsoft.com/office/officeart/2005/8/layout/process3"/>
    <dgm:cxn modelId="{07D695E5-AADA-41C0-8BF6-0EE2F31B774A}" type="presParOf" srcId="{542DBA95-D4A0-46CF-B19B-A7E35FF9E127}" destId="{F65148A8-8975-4257-917A-082B0F3DDFD8}" srcOrd="1" destOrd="0" presId="urn:microsoft.com/office/officeart/2005/8/layout/process3"/>
    <dgm:cxn modelId="{0B834A33-1908-489A-9B96-BC61B94EAB41}" type="presParOf" srcId="{542DBA95-D4A0-46CF-B19B-A7E35FF9E127}" destId="{3E63D733-E03B-48CB-AC43-06405D64D47D}" srcOrd="2" destOrd="0" presId="urn:microsoft.com/office/officeart/2005/8/layout/process3"/>
    <dgm:cxn modelId="{476478BC-B404-4D16-9CB9-1739E81A1B93}" type="presParOf" srcId="{7B96A5AD-250D-471C-AC84-A15C48A4EC87}" destId="{E3090CA1-9EB6-46C1-B420-9E530B488EED}" srcOrd="5" destOrd="0" presId="urn:microsoft.com/office/officeart/2005/8/layout/process3"/>
    <dgm:cxn modelId="{24734A9B-61ED-4F33-917C-AB53CB977582}" type="presParOf" srcId="{E3090CA1-9EB6-46C1-B420-9E530B488EED}" destId="{C187B8AE-B5BF-4119-8D2B-14C21B46CF2B}" srcOrd="0" destOrd="0" presId="urn:microsoft.com/office/officeart/2005/8/layout/process3"/>
    <dgm:cxn modelId="{8F01FA28-BA11-4CC8-BCDB-28F523D1321D}" type="presParOf" srcId="{7B96A5AD-250D-471C-AC84-A15C48A4EC87}" destId="{92A6DB79-ECDB-44B0-8DD8-67BB4E309ABF}" srcOrd="6" destOrd="0" presId="urn:microsoft.com/office/officeart/2005/8/layout/process3"/>
    <dgm:cxn modelId="{AA3D5FFD-7C38-46F7-9132-087B2D92211C}" type="presParOf" srcId="{92A6DB79-ECDB-44B0-8DD8-67BB4E309ABF}" destId="{FC8600B7-5EBF-42A9-BCD0-B53A0AD9FD8D}" srcOrd="0" destOrd="0" presId="urn:microsoft.com/office/officeart/2005/8/layout/process3"/>
    <dgm:cxn modelId="{BF580A8C-8CD3-4625-9307-23CB6026BBE3}" type="presParOf" srcId="{92A6DB79-ECDB-44B0-8DD8-67BB4E309ABF}" destId="{B7575E0A-524E-4C4A-BDDE-B2CFE7384266}" srcOrd="1" destOrd="0" presId="urn:microsoft.com/office/officeart/2005/8/layout/process3"/>
    <dgm:cxn modelId="{7B0ECC32-AE51-4246-914A-AFC374B40BA0}" type="presParOf" srcId="{92A6DB79-ECDB-44B0-8DD8-67BB4E309ABF}" destId="{8C61A4E8-D59F-4F20-85D7-A657742453A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CB06E9-55A5-46DC-A12A-7FF823B49D55}">
      <dsp:nvSpPr>
        <dsp:cNvPr id="0" name=""/>
        <dsp:cNvSpPr/>
      </dsp:nvSpPr>
      <dsp:spPr>
        <a:xfrm>
          <a:off x="1127" y="843325"/>
          <a:ext cx="1416364" cy="777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Assessment</a:t>
          </a:r>
          <a:endParaRPr lang="en-US" sz="1800" kern="1200" dirty="0"/>
        </a:p>
      </dsp:txBody>
      <dsp:txXfrm>
        <a:off x="1127" y="843325"/>
        <a:ext cx="1416364" cy="518400"/>
      </dsp:txXfrm>
    </dsp:sp>
    <dsp:sp modelId="{FC97F3FB-506A-4F2C-9160-CF5A67EB9632}">
      <dsp:nvSpPr>
        <dsp:cNvPr id="0" name=""/>
        <dsp:cNvSpPr/>
      </dsp:nvSpPr>
      <dsp:spPr>
        <a:xfrm>
          <a:off x="291225" y="1361725"/>
          <a:ext cx="1416364" cy="1858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Take single standardized exam</a:t>
          </a:r>
          <a:endParaRPr lang="en-US" sz="1400" kern="1200" dirty="0"/>
        </a:p>
      </dsp:txBody>
      <dsp:txXfrm>
        <a:off x="291225" y="1361725"/>
        <a:ext cx="1416364" cy="1858950"/>
      </dsp:txXfrm>
    </dsp:sp>
    <dsp:sp modelId="{BD5DE513-3C87-48AC-ABEC-46E15BB545F6}">
      <dsp:nvSpPr>
        <dsp:cNvPr id="0" name=""/>
        <dsp:cNvSpPr/>
      </dsp:nvSpPr>
      <dsp:spPr>
        <a:xfrm>
          <a:off x="1632207" y="926208"/>
          <a:ext cx="455197" cy="352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632207" y="926208"/>
        <a:ext cx="455197" cy="352633"/>
      </dsp:txXfrm>
    </dsp:sp>
    <dsp:sp modelId="{1A0F58B5-8CF3-4F98-8842-7806A135948F}">
      <dsp:nvSpPr>
        <dsp:cNvPr id="0" name=""/>
        <dsp:cNvSpPr/>
      </dsp:nvSpPr>
      <dsp:spPr>
        <a:xfrm>
          <a:off x="2276354" y="843325"/>
          <a:ext cx="1416364" cy="777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Placement</a:t>
          </a:r>
          <a:endParaRPr lang="en-US" sz="1800" kern="1200" dirty="0"/>
        </a:p>
      </dsp:txBody>
      <dsp:txXfrm>
        <a:off x="2276354" y="843325"/>
        <a:ext cx="1416364" cy="518400"/>
      </dsp:txXfrm>
    </dsp:sp>
    <dsp:sp modelId="{1574065F-ED09-4C4D-97CF-0C5DA7098E0A}">
      <dsp:nvSpPr>
        <dsp:cNvPr id="0" name=""/>
        <dsp:cNvSpPr/>
      </dsp:nvSpPr>
      <dsp:spPr>
        <a:xfrm>
          <a:off x="2566453" y="1361725"/>
          <a:ext cx="1416364" cy="1858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Cut score determines placement in one or more levels of remedial education</a:t>
          </a:r>
          <a:endParaRPr lang="en-US" sz="1400" kern="1200" dirty="0"/>
        </a:p>
      </dsp:txBody>
      <dsp:txXfrm>
        <a:off x="2566453" y="1361725"/>
        <a:ext cx="1416364" cy="1858950"/>
      </dsp:txXfrm>
    </dsp:sp>
    <dsp:sp modelId="{F97F8A8C-2090-4A67-8B97-1847D32FE669}">
      <dsp:nvSpPr>
        <dsp:cNvPr id="0" name=""/>
        <dsp:cNvSpPr/>
      </dsp:nvSpPr>
      <dsp:spPr>
        <a:xfrm>
          <a:off x="3907434" y="926208"/>
          <a:ext cx="455197" cy="352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907434" y="926208"/>
        <a:ext cx="455197" cy="352633"/>
      </dsp:txXfrm>
    </dsp:sp>
    <dsp:sp modelId="{704F14D4-D3FC-4921-9A7B-9CCBC1453E49}">
      <dsp:nvSpPr>
        <dsp:cNvPr id="0" name=""/>
        <dsp:cNvSpPr/>
      </dsp:nvSpPr>
      <dsp:spPr>
        <a:xfrm>
          <a:off x="4551582" y="843325"/>
          <a:ext cx="1416364" cy="777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Enrollment</a:t>
          </a:r>
          <a:endParaRPr lang="en-US" sz="1800" kern="1200" dirty="0"/>
        </a:p>
      </dsp:txBody>
      <dsp:txXfrm>
        <a:off x="4551582" y="843325"/>
        <a:ext cx="1416364" cy="518400"/>
      </dsp:txXfrm>
    </dsp:sp>
    <dsp:sp modelId="{F49EE118-C25B-4080-8DE0-D13504BAFBC8}">
      <dsp:nvSpPr>
        <dsp:cNvPr id="0" name=""/>
        <dsp:cNvSpPr/>
      </dsp:nvSpPr>
      <dsp:spPr>
        <a:xfrm>
          <a:off x="4841680" y="1361725"/>
          <a:ext cx="1416364" cy="1858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Students take 1 or more courses consecutively before enrolling in gateway courses</a:t>
          </a:r>
          <a:endParaRPr lang="en-US" sz="1400" kern="1200" dirty="0"/>
        </a:p>
      </dsp:txBody>
      <dsp:txXfrm>
        <a:off x="4841680" y="1361725"/>
        <a:ext cx="1416364" cy="1858950"/>
      </dsp:txXfrm>
    </dsp:sp>
    <dsp:sp modelId="{3A57D30A-61EB-4158-9FDB-0C38C447B838}">
      <dsp:nvSpPr>
        <dsp:cNvPr id="0" name=""/>
        <dsp:cNvSpPr/>
      </dsp:nvSpPr>
      <dsp:spPr>
        <a:xfrm>
          <a:off x="6182662" y="926208"/>
          <a:ext cx="455197" cy="352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182662" y="926208"/>
        <a:ext cx="455197" cy="352633"/>
      </dsp:txXfrm>
    </dsp:sp>
    <dsp:sp modelId="{041058F3-ACCD-4B26-A9BC-549AB65EFA0F}">
      <dsp:nvSpPr>
        <dsp:cNvPr id="0" name=""/>
        <dsp:cNvSpPr/>
      </dsp:nvSpPr>
      <dsp:spPr>
        <a:xfrm>
          <a:off x="6826809" y="843325"/>
          <a:ext cx="1416364" cy="777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Completion</a:t>
          </a:r>
          <a:endParaRPr lang="en-US" sz="1800" kern="1200" dirty="0"/>
        </a:p>
      </dsp:txBody>
      <dsp:txXfrm>
        <a:off x="6826809" y="843325"/>
        <a:ext cx="1416364" cy="518400"/>
      </dsp:txXfrm>
    </dsp:sp>
    <dsp:sp modelId="{9C3953FF-8708-4D20-BCF7-9AD1D2C3A7B5}">
      <dsp:nvSpPr>
        <dsp:cNvPr id="0" name=""/>
        <dsp:cNvSpPr/>
      </dsp:nvSpPr>
      <dsp:spPr>
        <a:xfrm>
          <a:off x="7116908" y="1361725"/>
          <a:ext cx="1416364" cy="1858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Success is defined as completion of remedial course</a:t>
          </a:r>
          <a:endParaRPr lang="en-US" sz="1400" kern="1200" dirty="0"/>
        </a:p>
      </dsp:txBody>
      <dsp:txXfrm>
        <a:off x="7116908" y="1361725"/>
        <a:ext cx="1416364" cy="18589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273062-CBB4-4BFE-B16E-0D40C12076E8}">
      <dsp:nvSpPr>
        <dsp:cNvPr id="0" name=""/>
        <dsp:cNvSpPr/>
      </dsp:nvSpPr>
      <dsp:spPr>
        <a:xfrm>
          <a:off x="0" y="496"/>
          <a:ext cx="2286000" cy="16252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Art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English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Humanities</a:t>
          </a:r>
          <a:endParaRPr lang="en-US" sz="2500" kern="1200" dirty="0"/>
        </a:p>
      </dsp:txBody>
      <dsp:txXfrm>
        <a:off x="0" y="496"/>
        <a:ext cx="2286000" cy="1625203"/>
      </dsp:txXfrm>
    </dsp:sp>
    <dsp:sp modelId="{EDCAD179-6625-4043-902E-26AB538A9711}">
      <dsp:nvSpPr>
        <dsp:cNvPr id="0" name=""/>
        <dsp:cNvSpPr/>
      </dsp:nvSpPr>
      <dsp:spPr>
        <a:xfrm rot="16200000">
          <a:off x="838274" y="1666329"/>
          <a:ext cx="609451" cy="73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6200000">
        <a:off x="838274" y="1666329"/>
        <a:ext cx="609451" cy="731341"/>
      </dsp:txXfrm>
    </dsp:sp>
    <dsp:sp modelId="{1AED6826-1F42-4E52-9AE8-597854FFE839}">
      <dsp:nvSpPr>
        <dsp:cNvPr id="0" name=""/>
        <dsp:cNvSpPr/>
      </dsp:nvSpPr>
      <dsp:spPr>
        <a:xfrm>
          <a:off x="0" y="2438300"/>
          <a:ext cx="2286000" cy="16252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College Math</a:t>
          </a:r>
          <a:endParaRPr lang="en-US" sz="3200" kern="1200" dirty="0"/>
        </a:p>
      </dsp:txBody>
      <dsp:txXfrm>
        <a:off x="0" y="2438300"/>
        <a:ext cx="2286000" cy="162520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273062-CBB4-4BFE-B16E-0D40C12076E8}">
      <dsp:nvSpPr>
        <dsp:cNvPr id="0" name=""/>
        <dsp:cNvSpPr/>
      </dsp:nvSpPr>
      <dsp:spPr>
        <a:xfrm>
          <a:off x="0" y="496"/>
          <a:ext cx="2286000" cy="16252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Psychology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Political Science</a:t>
          </a:r>
          <a:endParaRPr lang="en-US" sz="2700" kern="1200" dirty="0"/>
        </a:p>
      </dsp:txBody>
      <dsp:txXfrm>
        <a:off x="0" y="496"/>
        <a:ext cx="2286000" cy="1625203"/>
      </dsp:txXfrm>
    </dsp:sp>
    <dsp:sp modelId="{EDCAD179-6625-4043-902E-26AB538A9711}">
      <dsp:nvSpPr>
        <dsp:cNvPr id="0" name=""/>
        <dsp:cNvSpPr/>
      </dsp:nvSpPr>
      <dsp:spPr>
        <a:xfrm rot="16200000">
          <a:off x="838274" y="1666329"/>
          <a:ext cx="609451" cy="73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6200000">
        <a:off x="838274" y="1666329"/>
        <a:ext cx="609451" cy="731341"/>
      </dsp:txXfrm>
    </dsp:sp>
    <dsp:sp modelId="{1AED6826-1F42-4E52-9AE8-597854FFE839}">
      <dsp:nvSpPr>
        <dsp:cNvPr id="0" name=""/>
        <dsp:cNvSpPr/>
      </dsp:nvSpPr>
      <dsp:spPr>
        <a:xfrm>
          <a:off x="0" y="2438300"/>
          <a:ext cx="2286000" cy="16252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Statistics</a:t>
          </a:r>
          <a:endParaRPr lang="en-US" sz="2700" kern="1200" dirty="0"/>
        </a:p>
      </dsp:txBody>
      <dsp:txXfrm>
        <a:off x="0" y="2438300"/>
        <a:ext cx="2286000" cy="162520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273062-CBB4-4BFE-B16E-0D40C12076E8}">
      <dsp:nvSpPr>
        <dsp:cNvPr id="0" name=""/>
        <dsp:cNvSpPr/>
      </dsp:nvSpPr>
      <dsp:spPr>
        <a:xfrm>
          <a:off x="0" y="0"/>
          <a:ext cx="2286000" cy="16252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Science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Technology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Engineering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Math</a:t>
          </a:r>
          <a:endParaRPr lang="en-US" sz="1900" kern="1200" dirty="0"/>
        </a:p>
      </dsp:txBody>
      <dsp:txXfrm>
        <a:off x="0" y="0"/>
        <a:ext cx="2286000" cy="1625203"/>
      </dsp:txXfrm>
    </dsp:sp>
    <dsp:sp modelId="{EDCAD179-6625-4043-902E-26AB538A9711}">
      <dsp:nvSpPr>
        <dsp:cNvPr id="0" name=""/>
        <dsp:cNvSpPr/>
      </dsp:nvSpPr>
      <dsp:spPr>
        <a:xfrm rot="16200000">
          <a:off x="838088" y="1666081"/>
          <a:ext cx="609823" cy="731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6200000">
        <a:off x="838088" y="1666081"/>
        <a:ext cx="609823" cy="731341"/>
      </dsp:txXfrm>
    </dsp:sp>
    <dsp:sp modelId="{1AED6826-1F42-4E52-9AE8-597854FFE839}">
      <dsp:nvSpPr>
        <dsp:cNvPr id="0" name=""/>
        <dsp:cNvSpPr/>
      </dsp:nvSpPr>
      <dsp:spPr>
        <a:xfrm>
          <a:off x="0" y="2438300"/>
          <a:ext cx="2286000" cy="16252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Algebra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Calculus</a:t>
          </a:r>
          <a:endParaRPr lang="en-US" sz="2800" kern="1200" dirty="0"/>
        </a:p>
      </dsp:txBody>
      <dsp:txXfrm>
        <a:off x="0" y="2438300"/>
        <a:ext cx="2286000" cy="162520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240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4879B-4BFC-4117-B8B6-3B3FF8CC0D5F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2400" y="8816975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62606-49ED-42E7-B98B-494657622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240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9F6C-DB25-487B-96D1-7F293BB5197E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38675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8488"/>
            <a:ext cx="5595937" cy="417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6975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2400" y="8816975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066DE-11FE-4B4C-8A5F-A0F43C41E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avo\kdb files\Kdb\Getting Past Go\PowerPoint-template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7772400" cy="762001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42672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Pavo\kdb files\Kdb\Getting Past Go\PowerPoint-template-MAIN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19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Author, etc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bvandal@ecs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Pavo\kdb files\Kdb\Getting Past Go\PowerPoint-template-MA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438400"/>
            <a:ext cx="8534400" cy="2209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Remedial Education Reform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Bruce Vandal, Education Commission of the States</a:t>
            </a:r>
            <a:b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800" smtClean="0">
                <a:solidFill>
                  <a:schemeClr val="accent4">
                    <a:lumMod val="50000"/>
                  </a:schemeClr>
                </a:solidFill>
              </a:rPr>
              <a:t>September 25,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2012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Probability of Gatekeeper Success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54183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>
            <a:stCxn id="27" idx="1"/>
          </p:cNvCxnSpPr>
          <p:nvPr/>
        </p:nvCxnSpPr>
        <p:spPr>
          <a:xfrm flipH="1" flipV="1">
            <a:off x="2743200" y="2895600"/>
            <a:ext cx="1219200" cy="1449289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7" idx="1"/>
          </p:cNvCxnSpPr>
          <p:nvPr/>
        </p:nvCxnSpPr>
        <p:spPr>
          <a:xfrm flipH="1" flipV="1">
            <a:off x="2590800" y="3429000"/>
            <a:ext cx="1371600" cy="915889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7" idx="1"/>
          </p:cNvCxnSpPr>
          <p:nvPr/>
        </p:nvCxnSpPr>
        <p:spPr>
          <a:xfrm flipH="1" flipV="1">
            <a:off x="2819400" y="4343400"/>
            <a:ext cx="1143000" cy="1489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8" idx="1"/>
          </p:cNvCxnSpPr>
          <p:nvPr/>
        </p:nvCxnSpPr>
        <p:spPr>
          <a:xfrm flipH="1" flipV="1">
            <a:off x="5029200" y="1905001"/>
            <a:ext cx="1295400" cy="1296889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8" idx="1"/>
          </p:cNvCxnSpPr>
          <p:nvPr/>
        </p:nvCxnSpPr>
        <p:spPr>
          <a:xfrm flipH="1" flipV="1">
            <a:off x="4876800" y="2362201"/>
            <a:ext cx="1447800" cy="839689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8" idx="1"/>
          </p:cNvCxnSpPr>
          <p:nvPr/>
        </p:nvCxnSpPr>
        <p:spPr>
          <a:xfrm flipH="1" flipV="1">
            <a:off x="4876800" y="2667001"/>
            <a:ext cx="1447800" cy="534889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62400" y="4191000"/>
            <a:ext cx="1143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Underplaced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6324600" y="3048001"/>
            <a:ext cx="10668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Overplaced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762001"/>
          </a:xfrm>
        </p:spPr>
        <p:txBody>
          <a:bodyPr>
            <a:normAutofit/>
          </a:bodyPr>
          <a:lstStyle/>
          <a:p>
            <a:r>
              <a:rPr lang="en-US" dirty="0" smtClean="0"/>
              <a:t>Placement Exams vs. HS GPA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76400"/>
          <a:ext cx="8610600" cy="4165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905000"/>
                <a:gridCol w="1905000"/>
                <a:gridCol w="1905000"/>
              </a:tblGrid>
              <a:tr h="6974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Placement Test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HS GPA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Placement Test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&amp; HS GPA</a:t>
                      </a:r>
                      <a:endParaRPr lang="en-US" dirty="0"/>
                    </a:p>
                  </a:txBody>
                  <a:tcPr/>
                </a:tc>
              </a:tr>
              <a:tr h="404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 or higher in CL-Math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.17</a:t>
                      </a:r>
                      <a:endParaRPr lang="en-US" dirty="0"/>
                    </a:p>
                  </a:txBody>
                  <a:tcPr/>
                </a:tc>
              </a:tr>
              <a:tr h="404050">
                <a:tc>
                  <a:txBody>
                    <a:bodyPr/>
                    <a:lstStyle/>
                    <a:p>
                      <a:r>
                        <a:rPr lang="en-US" dirty="0" smtClean="0"/>
                        <a:t>C or higher in CL-Math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.11</a:t>
                      </a:r>
                      <a:endParaRPr lang="en-US" dirty="0"/>
                    </a:p>
                  </a:txBody>
                  <a:tcPr/>
                </a:tc>
              </a:tr>
              <a:tr h="404050">
                <a:tc>
                  <a:txBody>
                    <a:bodyPr/>
                    <a:lstStyle/>
                    <a:p>
                      <a:r>
                        <a:rPr lang="en-US" dirty="0" smtClean="0"/>
                        <a:t>Passed CL (D- or higher)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.07</a:t>
                      </a:r>
                      <a:endParaRPr lang="en-US" dirty="0"/>
                    </a:p>
                  </a:txBody>
                  <a:tcPr/>
                </a:tc>
              </a:tr>
              <a:tr h="404050">
                <a:tc>
                  <a:txBody>
                    <a:bodyPr/>
                    <a:lstStyle/>
                    <a:p>
                      <a:r>
                        <a:rPr lang="en-US" dirty="0" smtClean="0"/>
                        <a:t>Grades in first CL-Math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.18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04050">
                <a:tc>
                  <a:txBody>
                    <a:bodyPr/>
                    <a:lstStyle/>
                    <a:p>
                      <a:r>
                        <a:rPr lang="en-US" dirty="0" smtClean="0"/>
                        <a:t>B or</a:t>
                      </a:r>
                      <a:r>
                        <a:rPr lang="en-US" baseline="0" dirty="0" smtClean="0"/>
                        <a:t> higher in CL-English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.05</a:t>
                      </a:r>
                      <a:endParaRPr lang="en-US" dirty="0"/>
                    </a:p>
                  </a:txBody>
                  <a:tcPr/>
                </a:tc>
              </a:tr>
              <a:tr h="404050">
                <a:tc>
                  <a:txBody>
                    <a:bodyPr/>
                    <a:lstStyle/>
                    <a:p>
                      <a:r>
                        <a:rPr lang="en-US" dirty="0" smtClean="0"/>
                        <a:t>C or higher in CL-English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.05</a:t>
                      </a:r>
                      <a:endParaRPr lang="en-US" dirty="0"/>
                    </a:p>
                  </a:txBody>
                  <a:tcPr/>
                </a:tc>
              </a:tr>
              <a:tr h="404050">
                <a:tc>
                  <a:txBody>
                    <a:bodyPr/>
                    <a:lstStyle/>
                    <a:p>
                      <a:r>
                        <a:rPr lang="en-US" dirty="0" smtClean="0"/>
                        <a:t>Passed</a:t>
                      </a:r>
                      <a:r>
                        <a:rPr lang="en-US" baseline="0" dirty="0" smtClean="0"/>
                        <a:t> CL (D- or higher) Eng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.04</a:t>
                      </a:r>
                      <a:endParaRPr lang="en-US" dirty="0"/>
                    </a:p>
                  </a:txBody>
                  <a:tcPr/>
                </a:tc>
              </a:tr>
              <a:tr h="404050">
                <a:tc>
                  <a:txBody>
                    <a:bodyPr/>
                    <a:lstStyle/>
                    <a:p>
                      <a:r>
                        <a:rPr lang="en-US" dirty="0" smtClean="0"/>
                        <a:t>Grades in first CL-English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.02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.06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.07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12954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Proportion of Variation Explained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601980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Scott-Clayton, 2012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762001"/>
          </a:xfrm>
        </p:spPr>
        <p:txBody>
          <a:bodyPr/>
          <a:lstStyle/>
          <a:p>
            <a:pPr algn="ctr"/>
            <a:r>
              <a:rPr lang="en-US" dirty="0" smtClean="0"/>
              <a:t>A Ready for College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i="1" dirty="0" smtClean="0">
                <a:solidFill>
                  <a:schemeClr val="accent4">
                    <a:lumMod val="50000"/>
                  </a:schemeClr>
                </a:solidFill>
              </a:rPr>
              <a:t>Strategy 4</a:t>
            </a:r>
            <a:endParaRPr lang="en-US" sz="5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Provide academic support as a       co-requisite with the gateway course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991600" cy="76200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Austin </a:t>
            </a:r>
            <a:r>
              <a:rPr lang="en-US" sz="3600" dirty="0" err="1" smtClean="0"/>
              <a:t>Peay’s</a:t>
            </a:r>
            <a:r>
              <a:rPr lang="en-US" sz="3600" dirty="0" smtClean="0"/>
              <a:t> Structured Assistance Results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209800"/>
          <a:ext cx="8534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Traditional-</a:t>
                      </a:r>
                      <a:r>
                        <a:rPr lang="en-US" sz="2000" baseline="0" dirty="0" smtClean="0"/>
                        <a:t> DSPM 0800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Traditional</a:t>
                      </a:r>
                      <a:r>
                        <a:rPr lang="en-US" sz="2000" baseline="0" dirty="0" smtClean="0"/>
                        <a:t> – DSPM 0850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Traditional</a:t>
                      </a:r>
                      <a:r>
                        <a:rPr lang="en-US" sz="2000" baseline="0" dirty="0" smtClean="0"/>
                        <a:t> College Ready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Redesign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 Thought and Practice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11.6%</a:t>
                      </a:r>
                      <a:endParaRPr lang="en-US" sz="2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43.5%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76.3%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Fundamentals of Statistics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7.5%</a:t>
                      </a:r>
                      <a:endParaRPr lang="en-US" sz="2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28.8%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56.2%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61.2%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762001"/>
          </a:xfrm>
        </p:spPr>
        <p:txBody>
          <a:bodyPr/>
          <a:lstStyle/>
          <a:p>
            <a:pPr algn="ctr"/>
            <a:r>
              <a:rPr lang="en-US" dirty="0" smtClean="0"/>
              <a:t>Ready for College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i="1" dirty="0" smtClean="0">
                <a:solidFill>
                  <a:schemeClr val="accent4">
                    <a:lumMod val="50000"/>
                  </a:schemeClr>
                </a:solidFill>
              </a:rPr>
              <a:t>Strategy 5</a:t>
            </a:r>
            <a:endParaRPr lang="en-US" sz="5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Provide students with significant learning challenges routes into certificates or accelerated programs of study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Washington I-BEST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</a:rPr>
              <a:t>Integrated Learning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Compile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Create Integrated Learning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Match Available Standards to Integrated Learning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Assess, Review and Revise Integrated Learning Outcomes</a:t>
            </a:r>
          </a:p>
          <a:p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</a:rPr>
              <a:t>Integrated Teaching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Both instructors work as a collaborative team to design and deliver the program.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They are both present in the classroom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The adult basic education instructor ensures that basic skills are within the context of the workforce education content and gauge student progress.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The workforce education instructor focuses on the delivery of the workforce content.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Washington’s I-BEST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I-BEST students were more likely to: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continue into credit-bearing courses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earn credits toward a credential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earn a certificate 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improve their basic skills.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i="1" dirty="0" smtClean="0">
                <a:solidFill>
                  <a:schemeClr val="accent4">
                    <a:lumMod val="50000"/>
                  </a:schemeClr>
                </a:solidFill>
              </a:rPr>
              <a:t>Probability of credential 50% greater for I-BEST Students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smtClean="0"/>
              <a:t>Medanos</a:t>
            </a:r>
            <a:r>
              <a:rPr lang="en-US" dirty="0" smtClean="0"/>
              <a:t> Path2Stats Course</a:t>
            </a:r>
            <a:endParaRPr lang="en-US" dirty="0"/>
          </a:p>
        </p:txBody>
      </p:sp>
      <p:pic>
        <p:nvPicPr>
          <p:cNvPr id="2050" name="Picture 2" descr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46832"/>
            <a:ext cx="8512561" cy="348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Accelerated Remedial Sequence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04800" y="1397000"/>
          <a:ext cx="86106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More Information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sz="4400" dirty="0" smtClean="0"/>
          </a:p>
          <a:p>
            <a:pPr algn="ctr"/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Bruce Vandal</a:t>
            </a:r>
          </a:p>
          <a:p>
            <a:pPr algn="ctr"/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bvandal@ecs.org</a:t>
            </a:r>
            <a:endParaRPr lang="en-US" sz="4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Twitter: @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BruceatECS</a:t>
            </a:r>
            <a:endParaRPr lang="en-US" sz="4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http://GettingPastGo.org</a:t>
            </a:r>
            <a:endParaRPr lang="en-US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Riding the Storm 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31775" indent="-231775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Implementation of the Common Core Standards Assessments in Spring, 2015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Estimates that only 33 – 50% of students will be assessed as college ready. 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Current college remediation system is ineffective.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Without a clear strategy in states for the initial storm, the political will for the Common Core Standards may vanish.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Traditional Remedial Sequence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397000"/>
          <a:ext cx="8534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762001"/>
          </a:xfrm>
        </p:spPr>
        <p:txBody>
          <a:bodyPr/>
          <a:lstStyle/>
          <a:p>
            <a:pPr algn="ctr"/>
            <a:r>
              <a:rPr lang="en-US" dirty="0" smtClean="0"/>
              <a:t>A Ready for College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5400" i="1" dirty="0" smtClean="0">
                <a:solidFill>
                  <a:schemeClr val="accent4">
                    <a:lumMod val="50000"/>
                  </a:schemeClr>
                </a:solidFill>
              </a:rPr>
              <a:t>Strategy 1</a:t>
            </a:r>
            <a:r>
              <a:rPr lang="en-US" sz="5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Implement an early assessment and intervention strategy for high school students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Intervention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Provide college placement assessments in 11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grade.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Implement an early intervention strategy or students who are below college ready</a:t>
            </a:r>
          </a:p>
          <a:p>
            <a:pPr marL="682625" indent="-341313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Transitional courses (Florida, California, SREB)</a:t>
            </a:r>
          </a:p>
          <a:p>
            <a:pPr marL="682625" indent="-341313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Deliver remedial courses at high schools through concurrent enrollment .</a:t>
            </a:r>
          </a:p>
          <a:p>
            <a:pPr marL="682625" indent="-341313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Utilize competency based, technologically assisted strategies.</a:t>
            </a:r>
          </a:p>
          <a:p>
            <a:pPr marL="682625" indent="-341313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Require 4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year math.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Create agreements guaranteeing college access for those college ready.</a:t>
            </a:r>
          </a:p>
          <a:p>
            <a:pPr marL="231775" indent="-231775">
              <a:buFont typeface="Arial" pitchFamily="34" charset="0"/>
              <a:buChar char="•"/>
            </a:pP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762001"/>
          </a:xfrm>
        </p:spPr>
        <p:txBody>
          <a:bodyPr/>
          <a:lstStyle/>
          <a:p>
            <a:pPr algn="ctr"/>
            <a:r>
              <a:rPr lang="en-US" dirty="0" smtClean="0"/>
              <a:t>Ready for College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5400" i="1" dirty="0" smtClean="0">
                <a:solidFill>
                  <a:schemeClr val="accent4">
                    <a:lumMod val="50000"/>
                  </a:schemeClr>
                </a:solidFill>
              </a:rPr>
              <a:t>Strategy 2</a:t>
            </a:r>
          </a:p>
          <a:p>
            <a:pPr lvl="0"/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Develop clear curricular pathways from high school to college gateway courses, particularly in mathematics</a:t>
            </a:r>
            <a:endParaRPr lang="en-US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Curricular Pathways are Key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28600" y="1371600"/>
          <a:ext cx="228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3276600" y="1371600"/>
          <a:ext cx="228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6477000" y="1447800"/>
          <a:ext cx="228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Pathways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87338" indent="-287338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Develop curriculum teams of high school faculty, developmental faculty, gateway course faculty and academic program faculty.</a:t>
            </a:r>
          </a:p>
          <a:p>
            <a:pPr marL="287338" indent="-287338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Identify competencies required for broad programs of study.</a:t>
            </a:r>
          </a:p>
          <a:p>
            <a:pPr marL="287338" indent="-287338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Align common core standards, developmental curriculum, gateway course content.</a:t>
            </a:r>
          </a:p>
          <a:p>
            <a:pPr marL="287338" indent="-287338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Develop course offerings beginning in high school, connected to common core and aligned to curricular pathways.</a:t>
            </a:r>
          </a:p>
          <a:p>
            <a:pPr marL="287338" indent="-287338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Example: CAL-PASS system and Institute for Evidence Based Change.</a:t>
            </a:r>
          </a:p>
          <a:p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762001"/>
          </a:xfrm>
        </p:spPr>
        <p:txBody>
          <a:bodyPr/>
          <a:lstStyle/>
          <a:p>
            <a:pPr algn="ctr"/>
            <a:r>
              <a:rPr lang="en-US" dirty="0" smtClean="0"/>
              <a:t>Principles of Remedial Reform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5400" i="1" dirty="0" smtClean="0">
                <a:solidFill>
                  <a:schemeClr val="accent4">
                    <a:lumMod val="50000"/>
                  </a:schemeClr>
                </a:solidFill>
              </a:rPr>
              <a:t>Strategy 3</a:t>
            </a:r>
            <a:endParaRPr lang="en-US" sz="5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</a:rPr>
              <a:t>Incorporate high school GPA into college placement</a:t>
            </a:r>
            <a:endParaRPr lang="en-US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17610</TotalTime>
  <Words>726</Words>
  <Application>Microsoft Office PowerPoint</Application>
  <PresentationFormat>On-screen Show (4:3)</PresentationFormat>
  <Paragraphs>155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Remedial Education Reform Bruce Vandal, Education Commission of the States September 25, 2012</vt:lpstr>
      <vt:lpstr>Riding the Storm Out</vt:lpstr>
      <vt:lpstr>Traditional Remedial Sequence</vt:lpstr>
      <vt:lpstr>A Ready for College Strategy</vt:lpstr>
      <vt:lpstr>Early Intervention Models</vt:lpstr>
      <vt:lpstr>Ready for College Strategy</vt:lpstr>
      <vt:lpstr>Curricular Pathways are Key</vt:lpstr>
      <vt:lpstr>Creating Pathways</vt:lpstr>
      <vt:lpstr>Principles of Remedial Reform</vt:lpstr>
      <vt:lpstr>Probability of Gatekeeper Success</vt:lpstr>
      <vt:lpstr>Placement Exams vs. HS GPA</vt:lpstr>
      <vt:lpstr>A Ready for College Strategy</vt:lpstr>
      <vt:lpstr>Austin Peay’s Structured Assistance Results</vt:lpstr>
      <vt:lpstr>Ready for College Strategy</vt:lpstr>
      <vt:lpstr>Washington I-BEST Model</vt:lpstr>
      <vt:lpstr>Washington’s I-BEST Results</vt:lpstr>
      <vt:lpstr>Los Medanos Path2Stats Course</vt:lpstr>
      <vt:lpstr>Accelerated Remedial Sequence</vt:lpstr>
      <vt:lpstr>For More Information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KBloom</dc:creator>
  <cp:lastModifiedBy>bvandal</cp:lastModifiedBy>
  <cp:revision>187</cp:revision>
  <dcterms:created xsi:type="dcterms:W3CDTF">2010-07-08T16:15:04Z</dcterms:created>
  <dcterms:modified xsi:type="dcterms:W3CDTF">2012-09-25T16:38:30Z</dcterms:modified>
</cp:coreProperties>
</file>